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73" r:id="rId13"/>
    <p:sldId id="276" r:id="rId14"/>
    <p:sldId id="267" r:id="rId15"/>
    <p:sldId id="269" r:id="rId16"/>
    <p:sldId id="270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eli, Ken" initials="I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D9B"/>
    <a:srgbClr val="00B0F0"/>
    <a:srgbClr val="3A2783"/>
    <a:srgbClr val="BEB2E8"/>
    <a:srgbClr val="D1FFE6"/>
    <a:srgbClr val="CD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52820-54FF-4DF6-B083-55020FC31872}" v="2930" dt="2018-06-11T15:52:23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7608" autoAdjust="0"/>
  </p:normalViewPr>
  <p:slideViewPr>
    <p:cSldViewPr snapToGrid="0">
      <p:cViewPr>
        <p:scale>
          <a:sx n="75" d="100"/>
          <a:sy n="75" d="100"/>
        </p:scale>
        <p:origin x="-1304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16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6/11/relationships/changesInfo" Target="changesInfos/changesInfo1.xml"/><Relationship Id="rId3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eth Iseli" userId="25ca32cd96dbce38" providerId="LiveId" clId="{70F52820-54FF-4DF6-B083-55020FC31872}"/>
    <pc:docChg chg="undo redo custSel addSld delSld modSld modMainMaster">
      <pc:chgData name="Kenneth Iseli" userId="25ca32cd96dbce38" providerId="LiveId" clId="{70F52820-54FF-4DF6-B083-55020FC31872}" dt="2018-06-11T15:52:23.319" v="2913" actId="14100"/>
      <pc:docMkLst>
        <pc:docMk/>
      </pc:docMkLst>
      <pc:sldChg chg="modSp modTransition modNotesTx">
        <pc:chgData name="Kenneth Iseli" userId="25ca32cd96dbce38" providerId="LiveId" clId="{70F52820-54FF-4DF6-B083-55020FC31872}" dt="2018-06-11T15:51:46.954" v="2912"/>
        <pc:sldMkLst>
          <pc:docMk/>
          <pc:sldMk cId="3102515069" sldId="256"/>
        </pc:sldMkLst>
        <pc:cxnChg chg="mod">
          <ac:chgData name="Kenneth Iseli" userId="25ca32cd96dbce38" providerId="LiveId" clId="{70F52820-54FF-4DF6-B083-55020FC31872}" dt="2018-06-11T12:37:25.383" v="2" actId="692"/>
          <ac:cxnSpMkLst>
            <pc:docMk/>
            <pc:sldMk cId="3102515069" sldId="256"/>
            <ac:cxnSpMk id="12" creationId="{44C882E8-DB78-4A50-8245-42F3EAAD6CE7}"/>
          </ac:cxnSpMkLst>
        </pc:cxnChg>
      </pc:sldChg>
      <pc:sldChg chg="addSp modSp add mod modTransition setBg">
        <pc:chgData name="Kenneth Iseli" userId="25ca32cd96dbce38" providerId="LiveId" clId="{70F52820-54FF-4DF6-B083-55020FC31872}" dt="2018-06-11T15:51:46.954" v="2912"/>
        <pc:sldMkLst>
          <pc:docMk/>
          <pc:sldMk cId="3554498258" sldId="257"/>
        </pc:sldMkLst>
        <pc:picChg chg="add mod">
          <ac:chgData name="Kenneth Iseli" userId="25ca32cd96dbce38" providerId="LiveId" clId="{70F52820-54FF-4DF6-B083-55020FC31872}" dt="2018-06-11T12:44:11.097" v="232" actId="26606"/>
          <ac:picMkLst>
            <pc:docMk/>
            <pc:sldMk cId="3554498258" sldId="257"/>
            <ac:picMk id="4098" creationId="{7358FDAA-F4F0-44C4-89FF-2EF75490096E}"/>
          </ac:picMkLst>
        </pc:picChg>
      </pc:sldChg>
      <pc:sldChg chg="addSp delSp modSp add del mod setBg modNotesTx">
        <pc:chgData name="Kenneth Iseli" userId="25ca32cd96dbce38" providerId="LiveId" clId="{70F52820-54FF-4DF6-B083-55020FC31872}" dt="2018-06-11T12:43:58.758" v="229" actId="2696"/>
        <pc:sldMkLst>
          <pc:docMk/>
          <pc:sldMk cId="4222998060" sldId="257"/>
        </pc:sldMkLst>
        <pc:spChg chg="add">
          <ac:chgData name="Kenneth Iseli" userId="25ca32cd96dbce38" providerId="LiveId" clId="{70F52820-54FF-4DF6-B083-55020FC31872}" dt="2018-06-11T12:39:18.657" v="15" actId="26606"/>
          <ac:spMkLst>
            <pc:docMk/>
            <pc:sldMk cId="4222998060" sldId="257"/>
            <ac:spMk id="71" creationId="{A4D1609B-102A-4C77-86A2-ACB29FB96D59}"/>
          </ac:spMkLst>
        </pc:spChg>
        <pc:spChg chg="add">
          <ac:chgData name="Kenneth Iseli" userId="25ca32cd96dbce38" providerId="LiveId" clId="{70F52820-54FF-4DF6-B083-55020FC31872}" dt="2018-06-11T12:39:18.657" v="15" actId="26606"/>
          <ac:spMkLst>
            <pc:docMk/>
            <pc:sldMk cId="4222998060" sldId="257"/>
            <ac:spMk id="73" creationId="{C651F706-C94E-46D4-BAAE-BAFD1AD976FE}"/>
          </ac:spMkLst>
        </pc:spChg>
        <pc:picChg chg="add del mod">
          <ac:chgData name="Kenneth Iseli" userId="25ca32cd96dbce38" providerId="LiveId" clId="{70F52820-54FF-4DF6-B083-55020FC31872}" dt="2018-06-11T12:38:43.108" v="11" actId="478"/>
          <ac:picMkLst>
            <pc:docMk/>
            <pc:sldMk cId="4222998060" sldId="257"/>
            <ac:picMk id="2" creationId="{BB6E7661-1C6A-4FBC-81A9-D392CB882B96}"/>
          </ac:picMkLst>
        </pc:picChg>
        <pc:picChg chg="add del mod">
          <ac:chgData name="Kenneth Iseli" userId="25ca32cd96dbce38" providerId="LiveId" clId="{70F52820-54FF-4DF6-B083-55020FC31872}" dt="2018-06-11T12:43:39.938" v="228" actId="478"/>
          <ac:picMkLst>
            <pc:docMk/>
            <pc:sldMk cId="4222998060" sldId="257"/>
            <ac:picMk id="2050" creationId="{398C9FAD-288A-4536-AE54-852DFABF14CB}"/>
          </ac:picMkLst>
        </pc:picChg>
      </pc:sldChg>
      <pc:sldChg chg="addSp delSp modSp add del mod setBg">
        <pc:chgData name="Kenneth Iseli" userId="25ca32cd96dbce38" providerId="LiveId" clId="{70F52820-54FF-4DF6-B083-55020FC31872}" dt="2018-06-11T12:43:04.564" v="216" actId="1076"/>
        <pc:sldMkLst>
          <pc:docMk/>
          <pc:sldMk cId="2830049228" sldId="258"/>
        </pc:sldMkLst>
        <pc:spChg chg="add del mod">
          <ac:chgData name="Kenneth Iseli" userId="25ca32cd96dbce38" providerId="LiveId" clId="{70F52820-54FF-4DF6-B083-55020FC31872}" dt="2018-06-11T12:42:56.607" v="201" actId="1076"/>
          <ac:spMkLst>
            <pc:docMk/>
            <pc:sldMk cId="2830049228" sldId="258"/>
            <ac:spMk id="2" creationId="{31BDBE12-A208-410F-87F6-B27B7462170D}"/>
          </ac:spMkLst>
        </pc:spChg>
        <pc:spChg chg="add del">
          <ac:chgData name="Kenneth Iseli" userId="25ca32cd96dbce38" providerId="LiveId" clId="{70F52820-54FF-4DF6-B083-55020FC31872}" dt="2018-06-11T12:42:14.968" v="183" actId="26606"/>
          <ac:spMkLst>
            <pc:docMk/>
            <pc:sldMk cId="2830049228" sldId="258"/>
            <ac:spMk id="73" creationId="{53BB5D57-6178-4F62-B472-0312F6D95A85}"/>
          </ac:spMkLst>
        </pc:spChg>
        <pc:spChg chg="add del">
          <ac:chgData name="Kenneth Iseli" userId="25ca32cd96dbce38" providerId="LiveId" clId="{70F52820-54FF-4DF6-B083-55020FC31872}" dt="2018-06-11T12:42:14.968" v="183" actId="26606"/>
          <ac:spMkLst>
            <pc:docMk/>
            <pc:sldMk cId="2830049228" sldId="258"/>
            <ac:spMk id="75" creationId="{4C61BD32-7542-4D52-BA5A-3ADE869BF8AC}"/>
          </ac:spMkLst>
        </pc:spChg>
        <pc:spChg chg="add del">
          <ac:chgData name="Kenneth Iseli" userId="25ca32cd96dbce38" providerId="LiveId" clId="{70F52820-54FF-4DF6-B083-55020FC31872}" dt="2018-06-11T12:42:17.233" v="187" actId="26606"/>
          <ac:spMkLst>
            <pc:docMk/>
            <pc:sldMk cId="2830049228" sldId="258"/>
            <ac:spMk id="3080" creationId="{A2509F26-B5DC-4BA7-B476-4CB044237A2E}"/>
          </ac:spMkLst>
        </pc:spChg>
        <pc:spChg chg="add del">
          <ac:chgData name="Kenneth Iseli" userId="25ca32cd96dbce38" providerId="LiveId" clId="{70F52820-54FF-4DF6-B083-55020FC31872}" dt="2018-06-11T12:42:17.233" v="187" actId="26606"/>
          <ac:spMkLst>
            <pc:docMk/>
            <pc:sldMk cId="2830049228" sldId="258"/>
            <ac:spMk id="3081" creationId="{DB103EB1-B135-4526-B883-33228FC27FF1}"/>
          </ac:spMkLst>
        </pc:spChg>
        <pc:spChg chg="add del">
          <ac:chgData name="Kenneth Iseli" userId="25ca32cd96dbce38" providerId="LiveId" clId="{70F52820-54FF-4DF6-B083-55020FC31872}" dt="2018-06-11T12:42:54.274" v="197" actId="26606"/>
          <ac:spMkLst>
            <pc:docMk/>
            <pc:sldMk cId="2830049228" sldId="258"/>
            <ac:spMk id="3083" creationId="{A4D1609B-102A-4C77-86A2-ACB29FB96D59}"/>
          </ac:spMkLst>
        </pc:spChg>
        <pc:spChg chg="add del">
          <ac:chgData name="Kenneth Iseli" userId="25ca32cd96dbce38" providerId="LiveId" clId="{70F52820-54FF-4DF6-B083-55020FC31872}" dt="2018-06-11T12:42:54.274" v="197" actId="26606"/>
          <ac:spMkLst>
            <pc:docMk/>
            <pc:sldMk cId="2830049228" sldId="258"/>
            <ac:spMk id="3084" creationId="{C651F706-C94E-46D4-BAAE-BAFD1AD976FE}"/>
          </ac:spMkLst>
        </pc:spChg>
        <pc:picChg chg="add del mod">
          <ac:chgData name="Kenneth Iseli" userId="25ca32cd96dbce38" providerId="LiveId" clId="{70F52820-54FF-4DF6-B083-55020FC31872}" dt="2018-06-11T12:42:55.031" v="198" actId="1076"/>
          <ac:picMkLst>
            <pc:docMk/>
            <pc:sldMk cId="2830049228" sldId="258"/>
            <ac:picMk id="3076" creationId="{5DF6C31B-6DB4-4B2B-AA4C-5EA67176E848}"/>
          </ac:picMkLst>
        </pc:picChg>
        <pc:picChg chg="add del">
          <ac:chgData name="Kenneth Iseli" userId="25ca32cd96dbce38" providerId="LiveId" clId="{70F52820-54FF-4DF6-B083-55020FC31872}" dt="2018-06-11T12:42:16.470" v="185" actId="26606"/>
          <ac:picMkLst>
            <pc:docMk/>
            <pc:sldMk cId="2830049228" sldId="258"/>
            <ac:picMk id="3078" creationId="{C378A39E-7C31-46DC-BF58-1048E7CF392E}"/>
          </ac:picMkLst>
        </pc:picChg>
      </pc:sldChg>
      <pc:sldChg chg="addSp modSp add mod modTransition setBg modNotesTx">
        <pc:chgData name="Kenneth Iseli" userId="25ca32cd96dbce38" providerId="LiveId" clId="{70F52820-54FF-4DF6-B083-55020FC31872}" dt="2018-06-11T15:51:46.954" v="2912"/>
        <pc:sldMkLst>
          <pc:docMk/>
          <pc:sldMk cId="3581784081" sldId="258"/>
        </pc:sldMkLst>
        <pc:picChg chg="add mod">
          <ac:chgData name="Kenneth Iseli" userId="25ca32cd96dbce38" providerId="LiveId" clId="{70F52820-54FF-4DF6-B083-55020FC31872}" dt="2018-06-11T12:44:24.009" v="235" actId="26606"/>
          <ac:picMkLst>
            <pc:docMk/>
            <pc:sldMk cId="3581784081" sldId="258"/>
            <ac:picMk id="5122" creationId="{36834503-26D9-4870-AE2F-B7B960B53CA4}"/>
          </ac:picMkLst>
        </pc:picChg>
      </pc:sldChg>
      <pc:sldChg chg="addSp delSp modSp add mod modTransition setBg modNotesTx">
        <pc:chgData name="Kenneth Iseli" userId="25ca32cd96dbce38" providerId="LiveId" clId="{70F52820-54FF-4DF6-B083-55020FC31872}" dt="2018-06-11T15:51:46.954" v="2912"/>
        <pc:sldMkLst>
          <pc:docMk/>
          <pc:sldMk cId="679427161" sldId="259"/>
        </pc:sldMkLst>
        <pc:picChg chg="add del mod">
          <ac:chgData name="Kenneth Iseli" userId="25ca32cd96dbce38" providerId="LiveId" clId="{70F52820-54FF-4DF6-B083-55020FC31872}" dt="2018-06-11T12:49:15.270" v="620" actId="1076"/>
          <ac:picMkLst>
            <pc:docMk/>
            <pc:sldMk cId="679427161" sldId="259"/>
            <ac:picMk id="2" creationId="{AC37CB5C-9355-4471-A3C2-1F02997ABD17}"/>
          </ac:picMkLst>
        </pc:picChg>
        <pc:picChg chg="add mod">
          <ac:chgData name="Kenneth Iseli" userId="25ca32cd96dbce38" providerId="LiveId" clId="{70F52820-54FF-4DF6-B083-55020FC31872}" dt="2018-06-11T12:49:21.650" v="622" actId="26606"/>
          <ac:picMkLst>
            <pc:docMk/>
            <pc:sldMk cId="679427161" sldId="259"/>
            <ac:picMk id="4" creationId="{4BF3163D-9825-4BBF-B592-1C2DD439C2E2}"/>
          </ac:picMkLst>
        </pc:picChg>
        <pc:picChg chg="add del">
          <ac:chgData name="Kenneth Iseli" userId="25ca32cd96dbce38" providerId="LiveId" clId="{70F52820-54FF-4DF6-B083-55020FC31872}" dt="2018-06-11T12:49:14.688" v="619" actId="26606"/>
          <ac:picMkLst>
            <pc:docMk/>
            <pc:sldMk cId="679427161" sldId="259"/>
            <ac:picMk id="7" creationId="{C378A39E-7C31-46DC-BF58-1048E7CF392E}"/>
          </ac:picMkLst>
        </pc:picChg>
      </pc:sldChg>
      <pc:sldChg chg="addSp delSp modSp add modTransition modNotesTx">
        <pc:chgData name="Kenneth Iseli" userId="25ca32cd96dbce38" providerId="LiveId" clId="{70F52820-54FF-4DF6-B083-55020FC31872}" dt="2018-06-11T15:51:46.954" v="2912"/>
        <pc:sldMkLst>
          <pc:docMk/>
          <pc:sldMk cId="4224297899" sldId="260"/>
        </pc:sldMkLst>
        <pc:picChg chg="add del mod">
          <ac:chgData name="Kenneth Iseli" userId="25ca32cd96dbce38" providerId="LiveId" clId="{70F52820-54FF-4DF6-B083-55020FC31872}" dt="2018-06-11T13:33:49.805" v="1273" actId="478"/>
          <ac:picMkLst>
            <pc:docMk/>
            <pc:sldMk cId="4224297899" sldId="260"/>
            <ac:picMk id="3" creationId="{4CCB71BD-E851-4E3A-B0BA-36C9DC5D1BDE}"/>
          </ac:picMkLst>
        </pc:picChg>
        <pc:picChg chg="add del">
          <ac:chgData name="Kenneth Iseli" userId="25ca32cd96dbce38" providerId="LiveId" clId="{70F52820-54FF-4DF6-B083-55020FC31872}" dt="2018-06-11T14:32:42.546" v="2065" actId="478"/>
          <ac:picMkLst>
            <pc:docMk/>
            <pc:sldMk cId="4224297899" sldId="260"/>
            <ac:picMk id="4" creationId="{DA793A22-9AB9-4800-8FCB-3B569371BB63}"/>
          </ac:picMkLst>
        </pc:picChg>
        <pc:picChg chg="add mod">
          <ac:chgData name="Kenneth Iseli" userId="25ca32cd96dbce38" providerId="LiveId" clId="{70F52820-54FF-4DF6-B083-55020FC31872}" dt="2018-06-11T14:32:55.359" v="2069" actId="1076"/>
          <ac:picMkLst>
            <pc:docMk/>
            <pc:sldMk cId="4224297899" sldId="260"/>
            <ac:picMk id="6" creationId="{4547E112-C991-4E12-9DCF-A8ADDBF5C344}"/>
          </ac:picMkLst>
        </pc:picChg>
      </pc:sldChg>
      <pc:sldChg chg="addSp delSp modSp add del mod modTransition setBg modNotesTx">
        <pc:chgData name="Kenneth Iseli" userId="25ca32cd96dbce38" providerId="LiveId" clId="{70F52820-54FF-4DF6-B083-55020FC31872}" dt="2018-06-11T15:51:46.954" v="2912"/>
        <pc:sldMkLst>
          <pc:docMk/>
          <pc:sldMk cId="3973408139" sldId="261"/>
        </pc:sldMkLst>
        <pc:picChg chg="add del mod">
          <ac:chgData name="Kenneth Iseli" userId="25ca32cd96dbce38" providerId="LiveId" clId="{70F52820-54FF-4DF6-B083-55020FC31872}" dt="2018-06-11T12:49:06.116" v="614" actId="1076"/>
          <ac:picMkLst>
            <pc:docMk/>
            <pc:sldMk cId="3973408139" sldId="261"/>
            <ac:picMk id="3" creationId="{960C8C62-6B9E-405F-9CA7-52F2874DC90D}"/>
          </ac:picMkLst>
        </pc:picChg>
        <pc:picChg chg="add del mod">
          <ac:chgData name="Kenneth Iseli" userId="25ca32cd96dbce38" providerId="LiveId" clId="{70F52820-54FF-4DF6-B083-55020FC31872}" dt="2018-06-11T13:33:53.415" v="1276" actId="478"/>
          <ac:picMkLst>
            <pc:docMk/>
            <pc:sldMk cId="3973408139" sldId="261"/>
            <ac:picMk id="5" creationId="{083ADBD5-3B4B-4971-B7AD-A2A1AD5C9D79}"/>
          </ac:picMkLst>
        </pc:picChg>
        <pc:picChg chg="add del mod">
          <ac:chgData name="Kenneth Iseli" userId="25ca32cd96dbce38" providerId="LiveId" clId="{70F52820-54FF-4DF6-B083-55020FC31872}" dt="2018-06-11T13:36:06.255" v="1282" actId="1076"/>
          <ac:picMkLst>
            <pc:docMk/>
            <pc:sldMk cId="3973408139" sldId="261"/>
            <ac:picMk id="7" creationId="{ECF783F7-D668-4C75-9575-F7A169563395}"/>
          </ac:picMkLst>
        </pc:picChg>
        <pc:picChg chg="add mod">
          <ac:chgData name="Kenneth Iseli" userId="25ca32cd96dbce38" providerId="LiveId" clId="{70F52820-54FF-4DF6-B083-55020FC31872}" dt="2018-06-11T14:33:08.792" v="2073" actId="1076"/>
          <ac:picMkLst>
            <pc:docMk/>
            <pc:sldMk cId="3973408139" sldId="261"/>
            <ac:picMk id="9" creationId="{694022B1-E7A2-4C86-BB5E-540B28467AB9}"/>
          </ac:picMkLst>
        </pc:picChg>
      </pc:sldChg>
      <pc:sldChg chg="addSp modSp add modTransition setBg modNotesTx">
        <pc:chgData name="Kenneth Iseli" userId="25ca32cd96dbce38" providerId="LiveId" clId="{70F52820-54FF-4DF6-B083-55020FC31872}" dt="2018-06-11T15:51:46.954" v="2912"/>
        <pc:sldMkLst>
          <pc:docMk/>
          <pc:sldMk cId="4007334333" sldId="262"/>
        </pc:sldMkLst>
        <pc:picChg chg="add mod">
          <ac:chgData name="Kenneth Iseli" userId="25ca32cd96dbce38" providerId="LiveId" clId="{70F52820-54FF-4DF6-B083-55020FC31872}" dt="2018-06-11T14:33:20.991" v="2077" actId="1076"/>
          <ac:picMkLst>
            <pc:docMk/>
            <pc:sldMk cId="4007334333" sldId="262"/>
            <ac:picMk id="3" creationId="{A464588B-6BC8-421F-BD6E-6713CFE78455}"/>
          </ac:picMkLst>
        </pc:picChg>
      </pc:sldChg>
      <pc:sldChg chg="addSp modSp add modTransition modNotesTx">
        <pc:chgData name="Kenneth Iseli" userId="25ca32cd96dbce38" providerId="LiveId" clId="{70F52820-54FF-4DF6-B083-55020FC31872}" dt="2018-06-11T15:51:46.954" v="2912"/>
        <pc:sldMkLst>
          <pc:docMk/>
          <pc:sldMk cId="214581753" sldId="263"/>
        </pc:sldMkLst>
        <pc:picChg chg="add mod">
          <ac:chgData name="Kenneth Iseli" userId="25ca32cd96dbce38" providerId="LiveId" clId="{70F52820-54FF-4DF6-B083-55020FC31872}" dt="2018-06-11T14:33:30.365" v="2081" actId="1076"/>
          <ac:picMkLst>
            <pc:docMk/>
            <pc:sldMk cId="214581753" sldId="263"/>
            <ac:picMk id="3" creationId="{A6E0EBA9-5D6E-4582-8CF5-7547B99CD359}"/>
          </ac:picMkLst>
        </pc:picChg>
      </pc:sldChg>
      <pc:sldChg chg="addSp modSp add mod modTransition setBg modNotesTx">
        <pc:chgData name="Kenneth Iseli" userId="25ca32cd96dbce38" providerId="LiveId" clId="{70F52820-54FF-4DF6-B083-55020FC31872}" dt="2018-06-11T15:51:46.954" v="2912"/>
        <pc:sldMkLst>
          <pc:docMk/>
          <pc:sldMk cId="3466877515" sldId="264"/>
        </pc:sldMkLst>
        <pc:picChg chg="add mod">
          <ac:chgData name="Kenneth Iseli" userId="25ca32cd96dbce38" providerId="LiveId" clId="{70F52820-54FF-4DF6-B083-55020FC31872}" dt="2018-06-11T13:30:08.589" v="1217" actId="1076"/>
          <ac:picMkLst>
            <pc:docMk/>
            <pc:sldMk cId="3466877515" sldId="264"/>
            <ac:picMk id="6146" creationId="{9B1B6A9C-5727-4E77-A555-DD116E6B9870}"/>
          </ac:picMkLst>
        </pc:picChg>
      </pc:sldChg>
      <pc:sldChg chg="addSp delSp modSp add del modTransition">
        <pc:chgData name="Kenneth Iseli" userId="25ca32cd96dbce38" providerId="LiveId" clId="{70F52820-54FF-4DF6-B083-55020FC31872}" dt="2018-06-11T14:00:08.423" v="1599" actId="2696"/>
        <pc:sldMkLst>
          <pc:docMk/>
          <pc:sldMk cId="1298748173" sldId="265"/>
        </pc:sldMkLst>
        <pc:spChg chg="add del mod">
          <ac:chgData name="Kenneth Iseli" userId="25ca32cd96dbce38" providerId="LiveId" clId="{70F52820-54FF-4DF6-B083-55020FC31872}" dt="2018-06-11T13:50:37.660" v="1406" actId="478"/>
          <ac:spMkLst>
            <pc:docMk/>
            <pc:sldMk cId="1298748173" sldId="265"/>
            <ac:spMk id="3" creationId="{89EAF468-2DBF-416E-B243-0EA471EFC04A}"/>
          </ac:spMkLst>
        </pc:spChg>
        <pc:spChg chg="add mod">
          <ac:chgData name="Kenneth Iseli" userId="25ca32cd96dbce38" providerId="LiveId" clId="{70F52820-54FF-4DF6-B083-55020FC31872}" dt="2018-06-11T13:56:19.289" v="1473" actId="1076"/>
          <ac:spMkLst>
            <pc:docMk/>
            <pc:sldMk cId="1298748173" sldId="265"/>
            <ac:spMk id="5" creationId="{85E1DC8E-33B7-4BEC-8EC0-DE6695882E83}"/>
          </ac:spMkLst>
        </pc:spChg>
        <pc:spChg chg="add mod">
          <ac:chgData name="Kenneth Iseli" userId="25ca32cd96dbce38" providerId="LiveId" clId="{70F52820-54FF-4DF6-B083-55020FC31872}" dt="2018-06-11T13:58:24.368" v="1520" actId="1076"/>
          <ac:spMkLst>
            <pc:docMk/>
            <pc:sldMk cId="1298748173" sldId="265"/>
            <ac:spMk id="11" creationId="{AD7FFF26-1ACB-42FA-B78F-DD79F3F5BFAC}"/>
          </ac:spMkLst>
        </pc:spChg>
        <pc:picChg chg="add mod">
          <ac:chgData name="Kenneth Iseli" userId="25ca32cd96dbce38" providerId="LiveId" clId="{70F52820-54FF-4DF6-B083-55020FC31872}" dt="2018-06-11T13:58:48.079" v="1523" actId="1076"/>
          <ac:picMkLst>
            <pc:docMk/>
            <pc:sldMk cId="1298748173" sldId="265"/>
            <ac:picMk id="2" creationId="{22BEFC56-EFC6-4C07-AB5F-1472817A7A6A}"/>
          </ac:picMkLst>
        </pc:picChg>
        <pc:picChg chg="add mod">
          <ac:chgData name="Kenneth Iseli" userId="25ca32cd96dbce38" providerId="LiveId" clId="{70F52820-54FF-4DF6-B083-55020FC31872}" dt="2018-06-11T13:58:12.766" v="1506" actId="1076"/>
          <ac:picMkLst>
            <pc:docMk/>
            <pc:sldMk cId="1298748173" sldId="265"/>
            <ac:picMk id="4" creationId="{932A1B45-8EA0-464B-A0ED-FC21CFE1CD71}"/>
          </ac:picMkLst>
        </pc:picChg>
        <pc:picChg chg="add mod">
          <ac:chgData name="Kenneth Iseli" userId="25ca32cd96dbce38" providerId="LiveId" clId="{70F52820-54FF-4DF6-B083-55020FC31872}" dt="2018-06-11T13:56:15.425" v="1472" actId="1076"/>
          <ac:picMkLst>
            <pc:docMk/>
            <pc:sldMk cId="1298748173" sldId="265"/>
            <ac:picMk id="7" creationId="{9695E12F-AE4A-405F-A5E6-E22E2CFDD2D2}"/>
          </ac:picMkLst>
        </pc:picChg>
        <pc:picChg chg="add mod">
          <ac:chgData name="Kenneth Iseli" userId="25ca32cd96dbce38" providerId="LiveId" clId="{70F52820-54FF-4DF6-B083-55020FC31872}" dt="2018-06-11T13:57:55.810" v="1501" actId="1076"/>
          <ac:picMkLst>
            <pc:docMk/>
            <pc:sldMk cId="1298748173" sldId="265"/>
            <ac:picMk id="9" creationId="{3522BE4A-E0E1-4DDD-8857-48D0C534C940}"/>
          </ac:picMkLst>
        </pc:picChg>
        <pc:picChg chg="add mod modCrop">
          <ac:chgData name="Kenneth Iseli" userId="25ca32cd96dbce38" providerId="LiveId" clId="{70F52820-54FF-4DF6-B083-55020FC31872}" dt="2018-06-11T13:57:54.642" v="1500" actId="1076"/>
          <ac:picMkLst>
            <pc:docMk/>
            <pc:sldMk cId="1298748173" sldId="265"/>
            <ac:picMk id="7170" creationId="{B1D66DD9-AB77-480C-980C-F413A3F7E2A0}"/>
          </ac:picMkLst>
        </pc:picChg>
      </pc:sldChg>
      <pc:sldChg chg="addSp modSp add mod modTransition setBg">
        <pc:chgData name="Kenneth Iseli" userId="25ca32cd96dbce38" providerId="LiveId" clId="{70F52820-54FF-4DF6-B083-55020FC31872}" dt="2018-06-11T15:51:46.954" v="2912"/>
        <pc:sldMkLst>
          <pc:docMk/>
          <pc:sldMk cId="1036453864" sldId="266"/>
        </pc:sldMkLst>
        <pc:picChg chg="add mod">
          <ac:chgData name="Kenneth Iseli" userId="25ca32cd96dbce38" providerId="LiveId" clId="{70F52820-54FF-4DF6-B083-55020FC31872}" dt="2018-06-11T14:32:06.194" v="2062" actId="27349"/>
          <ac:picMkLst>
            <pc:docMk/>
            <pc:sldMk cId="1036453864" sldId="266"/>
            <ac:picMk id="3" creationId="{C149E822-B0A8-404F-90A9-77165ED00C9D}"/>
          </ac:picMkLst>
        </pc:picChg>
        <pc:picChg chg="add mod">
          <ac:chgData name="Kenneth Iseli" userId="25ca32cd96dbce38" providerId="LiveId" clId="{70F52820-54FF-4DF6-B083-55020FC31872}" dt="2018-06-11T14:32:21.932" v="2064" actId="1076"/>
          <ac:picMkLst>
            <pc:docMk/>
            <pc:sldMk cId="1036453864" sldId="266"/>
            <ac:picMk id="5" creationId="{F69D5DEC-91B3-42E6-A6C9-3AD31FC3A7A0}"/>
          </ac:picMkLst>
        </pc:picChg>
      </pc:sldChg>
      <pc:sldChg chg="addSp delSp modSp add modTransition modNotesTx">
        <pc:chgData name="Kenneth Iseli" userId="25ca32cd96dbce38" providerId="LiveId" clId="{70F52820-54FF-4DF6-B083-55020FC31872}" dt="2018-06-11T15:51:46.954" v="2912"/>
        <pc:sldMkLst>
          <pc:docMk/>
          <pc:sldMk cId="654808410" sldId="267"/>
        </pc:sldMkLst>
        <pc:spChg chg="add mod">
          <ac:chgData name="Kenneth Iseli" userId="25ca32cd96dbce38" providerId="LiveId" clId="{70F52820-54FF-4DF6-B083-55020FC31872}" dt="2018-06-11T14:25:53.929" v="2012" actId="164"/>
          <ac:spMkLst>
            <pc:docMk/>
            <pc:sldMk cId="654808410" sldId="267"/>
            <ac:spMk id="15" creationId="{B598BE6F-8FAD-47F5-808D-A3F79103C672}"/>
          </ac:spMkLst>
        </pc:spChg>
        <pc:spChg chg="add del mod ord">
          <ac:chgData name="Kenneth Iseli" userId="25ca32cd96dbce38" providerId="LiveId" clId="{70F52820-54FF-4DF6-B083-55020FC31872}" dt="2018-06-11T14:43:19.977" v="2141" actId="478"/>
          <ac:spMkLst>
            <pc:docMk/>
            <pc:sldMk cId="654808410" sldId="267"/>
            <ac:spMk id="30" creationId="{029C5DCF-C88A-43C1-937E-4EA6BA11700F}"/>
          </ac:spMkLst>
        </pc:spChg>
        <pc:spChg chg="add del mod ord">
          <ac:chgData name="Kenneth Iseli" userId="25ca32cd96dbce38" providerId="LiveId" clId="{70F52820-54FF-4DF6-B083-55020FC31872}" dt="2018-06-11T14:43:21.417" v="2142" actId="478"/>
          <ac:spMkLst>
            <pc:docMk/>
            <pc:sldMk cId="654808410" sldId="267"/>
            <ac:spMk id="34" creationId="{012ADA76-262B-4E00-B70A-647C2AAFCD3E}"/>
          </ac:spMkLst>
        </pc:spChg>
        <pc:spChg chg="add mod ord">
          <ac:chgData name="Kenneth Iseli" userId="25ca32cd96dbce38" providerId="LiveId" clId="{70F52820-54FF-4DF6-B083-55020FC31872}" dt="2018-06-11T14:45:53.454" v="2158" actId="2085"/>
          <ac:spMkLst>
            <pc:docMk/>
            <pc:sldMk cId="654808410" sldId="267"/>
            <ac:spMk id="35" creationId="{D8C9D339-734C-47BC-9467-F5B729CDB681}"/>
          </ac:spMkLst>
        </pc:spChg>
        <pc:spChg chg="add mod ord">
          <ac:chgData name="Kenneth Iseli" userId="25ca32cd96dbce38" providerId="LiveId" clId="{70F52820-54FF-4DF6-B083-55020FC31872}" dt="2018-06-11T14:45:49.390" v="2157" actId="2085"/>
          <ac:spMkLst>
            <pc:docMk/>
            <pc:sldMk cId="654808410" sldId="267"/>
            <ac:spMk id="36" creationId="{30817B3D-BC92-4D7A-9F03-71DE25916E5E}"/>
          </ac:spMkLst>
        </pc:spChg>
        <pc:spChg chg="add mod ord">
          <ac:chgData name="Kenneth Iseli" userId="25ca32cd96dbce38" providerId="LiveId" clId="{70F52820-54FF-4DF6-B083-55020FC31872}" dt="2018-06-11T14:47:10.891" v="2167" actId="167"/>
          <ac:spMkLst>
            <pc:docMk/>
            <pc:sldMk cId="654808410" sldId="267"/>
            <ac:spMk id="37" creationId="{76208515-C70B-4F29-AC05-F780BE5F274F}"/>
          </ac:spMkLst>
        </pc:spChg>
        <pc:grpChg chg="add mod">
          <ac:chgData name="Kenneth Iseli" userId="25ca32cd96dbce38" providerId="LiveId" clId="{70F52820-54FF-4DF6-B083-55020FC31872}" dt="2018-06-11T14:50:09.149" v="2301" actId="1076"/>
          <ac:grpSpMkLst>
            <pc:docMk/>
            <pc:sldMk cId="654808410" sldId="267"/>
            <ac:grpSpMk id="16" creationId="{9EA6B4C3-05CE-421E-93DF-FBFC582B5896}"/>
          </ac:grpSpMkLst>
        </pc:grpChg>
        <pc:grpChg chg="add mod">
          <ac:chgData name="Kenneth Iseli" userId="25ca32cd96dbce38" providerId="LiveId" clId="{70F52820-54FF-4DF6-B083-55020FC31872}" dt="2018-06-11T14:50:09.149" v="2301" actId="1076"/>
          <ac:grpSpMkLst>
            <pc:docMk/>
            <pc:sldMk cId="654808410" sldId="267"/>
            <ac:grpSpMk id="17" creationId="{FECFB6F8-3E07-4885-98DC-112809453588}"/>
          </ac:grpSpMkLst>
        </pc:grpChg>
        <pc:grpChg chg="add mod">
          <ac:chgData name="Kenneth Iseli" userId="25ca32cd96dbce38" providerId="LiveId" clId="{70F52820-54FF-4DF6-B083-55020FC31872}" dt="2018-06-11T14:50:09.149" v="2301" actId="1076"/>
          <ac:grpSpMkLst>
            <pc:docMk/>
            <pc:sldMk cId="654808410" sldId="267"/>
            <ac:grpSpMk id="20" creationId="{4D263344-C7A7-4F0C-9B0C-C5DA7725902C}"/>
          </ac:grpSpMkLst>
        </pc:grpChg>
        <pc:grpChg chg="add mod">
          <ac:chgData name="Kenneth Iseli" userId="25ca32cd96dbce38" providerId="LiveId" clId="{70F52820-54FF-4DF6-B083-55020FC31872}" dt="2018-06-11T14:50:09.149" v="2301" actId="1076"/>
          <ac:grpSpMkLst>
            <pc:docMk/>
            <pc:sldMk cId="654808410" sldId="267"/>
            <ac:grpSpMk id="23" creationId="{C6D8F054-FF1A-43FA-88DE-C6E75D1423AB}"/>
          </ac:grpSpMkLst>
        </pc:grpChg>
        <pc:grpChg chg="add del">
          <ac:chgData name="Kenneth Iseli" userId="25ca32cd96dbce38" providerId="LiveId" clId="{70F52820-54FF-4DF6-B083-55020FC31872}" dt="2018-06-11T14:42:31.782" v="2131" actId="20577"/>
          <ac:grpSpMkLst>
            <pc:docMk/>
            <pc:sldMk cId="654808410" sldId="267"/>
            <ac:grpSpMk id="31" creationId="{D9DC87DA-3DFF-41AE-A046-1EEC1F595463}"/>
          </ac:grpSpMkLst>
        </pc:grpChg>
        <pc:picChg chg="add mod">
          <ac:chgData name="Kenneth Iseli" userId="25ca32cd96dbce38" providerId="LiveId" clId="{70F52820-54FF-4DF6-B083-55020FC31872}" dt="2018-06-11T14:41:07.125" v="2121" actId="1076"/>
          <ac:picMkLst>
            <pc:docMk/>
            <pc:sldMk cId="654808410" sldId="267"/>
            <ac:picMk id="3" creationId="{2581B994-F9EB-4542-BC9D-323FB763EDEC}"/>
          </ac:picMkLst>
        </pc:picChg>
        <pc:picChg chg="add mod">
          <ac:chgData name="Kenneth Iseli" userId="25ca32cd96dbce38" providerId="LiveId" clId="{70F52820-54FF-4DF6-B083-55020FC31872}" dt="2018-06-11T14:41:28.109" v="2122" actId="1076"/>
          <ac:picMkLst>
            <pc:docMk/>
            <pc:sldMk cId="654808410" sldId="267"/>
            <ac:picMk id="5" creationId="{81B1964A-0461-4448-B7D2-EEB8782855B9}"/>
          </ac:picMkLst>
        </pc:picChg>
        <pc:picChg chg="add mod">
          <ac:chgData name="Kenneth Iseli" userId="25ca32cd96dbce38" providerId="LiveId" clId="{70F52820-54FF-4DF6-B083-55020FC31872}" dt="2018-06-11T14:47:38.463" v="2169" actId="1076"/>
          <ac:picMkLst>
            <pc:docMk/>
            <pc:sldMk cId="654808410" sldId="267"/>
            <ac:picMk id="7" creationId="{FBABE792-A0F7-45F1-A132-54704962E796}"/>
          </ac:picMkLst>
        </pc:picChg>
        <pc:picChg chg="add mod">
          <ac:chgData name="Kenneth Iseli" userId="25ca32cd96dbce38" providerId="LiveId" clId="{70F52820-54FF-4DF6-B083-55020FC31872}" dt="2018-06-11T14:47:46.332" v="2172" actId="1076"/>
          <ac:picMkLst>
            <pc:docMk/>
            <pc:sldMk cId="654808410" sldId="267"/>
            <ac:picMk id="9" creationId="{54F7F8F9-188F-420E-BDA7-1109C1885A6E}"/>
          </ac:picMkLst>
        </pc:picChg>
        <pc:picChg chg="add mod">
          <ac:chgData name="Kenneth Iseli" userId="25ca32cd96dbce38" providerId="LiveId" clId="{70F52820-54FF-4DF6-B083-55020FC31872}" dt="2018-06-11T14:41:07.125" v="2121" actId="1076"/>
          <ac:picMkLst>
            <pc:docMk/>
            <pc:sldMk cId="654808410" sldId="267"/>
            <ac:picMk id="11" creationId="{ACB628B0-793B-4733-9AE3-4F5E10322930}"/>
          </ac:picMkLst>
        </pc:picChg>
        <pc:picChg chg="add mod ord">
          <ac:chgData name="Kenneth Iseli" userId="25ca32cd96dbce38" providerId="LiveId" clId="{70F52820-54FF-4DF6-B083-55020FC31872}" dt="2018-06-11T14:26:30.385" v="2023" actId="27349"/>
          <ac:picMkLst>
            <pc:docMk/>
            <pc:sldMk cId="654808410" sldId="267"/>
            <ac:picMk id="13" creationId="{534CACE7-0D2A-4D33-8A91-7ED8062A1F3D}"/>
          </ac:picMkLst>
        </pc:picChg>
        <pc:picChg chg="add del mod ord">
          <ac:chgData name="Kenneth Iseli" userId="25ca32cd96dbce38" providerId="LiveId" clId="{70F52820-54FF-4DF6-B083-55020FC31872}" dt="2018-06-11T14:26:16.503" v="2020" actId="478"/>
          <ac:picMkLst>
            <pc:docMk/>
            <pc:sldMk cId="654808410" sldId="267"/>
            <ac:picMk id="14" creationId="{BF6CD72E-EE07-4AFC-A381-243DF6502660}"/>
          </ac:picMkLst>
        </pc:picChg>
        <pc:picChg chg="mod">
          <ac:chgData name="Kenneth Iseli" userId="25ca32cd96dbce38" providerId="LiveId" clId="{70F52820-54FF-4DF6-B083-55020FC31872}" dt="2018-06-11T14:27:30.582" v="2045" actId="1035"/>
          <ac:picMkLst>
            <pc:docMk/>
            <pc:sldMk cId="654808410" sldId="267"/>
            <ac:picMk id="19" creationId="{C9EE145E-B57B-499E-A832-6243D7F56FA5}"/>
          </ac:picMkLst>
        </pc:picChg>
        <pc:picChg chg="mod">
          <ac:chgData name="Kenneth Iseli" userId="25ca32cd96dbce38" providerId="LiveId" clId="{70F52820-54FF-4DF6-B083-55020FC31872}" dt="2018-06-11T14:27:35.176" v="2048" actId="1036"/>
          <ac:picMkLst>
            <pc:docMk/>
            <pc:sldMk cId="654808410" sldId="267"/>
            <ac:picMk id="22" creationId="{FEA3FF92-655C-4025-9E56-2A1D882728AB}"/>
          </ac:picMkLst>
        </pc:picChg>
        <pc:picChg chg="mod">
          <ac:chgData name="Kenneth Iseli" userId="25ca32cd96dbce38" providerId="LiveId" clId="{70F52820-54FF-4DF6-B083-55020FC31872}" dt="2018-06-11T14:27:43.747" v="2051" actId="27349"/>
          <ac:picMkLst>
            <pc:docMk/>
            <pc:sldMk cId="654808410" sldId="267"/>
            <ac:picMk id="25" creationId="{B8574727-6DA2-4D34-922E-FACFE3F19D10}"/>
          </ac:picMkLst>
        </pc:picChg>
        <pc:picChg chg="add mod">
          <ac:chgData name="Kenneth Iseli" userId="25ca32cd96dbce38" providerId="LiveId" clId="{70F52820-54FF-4DF6-B083-55020FC31872}" dt="2018-06-11T14:47:40.739" v="2171" actId="1076"/>
          <ac:picMkLst>
            <pc:docMk/>
            <pc:sldMk cId="654808410" sldId="267"/>
            <ac:picMk id="27" creationId="{0206A11C-0A3A-4916-A4EB-0B10BBE21F76}"/>
          </ac:picMkLst>
        </pc:picChg>
        <pc:picChg chg="add mod">
          <ac:chgData name="Kenneth Iseli" userId="25ca32cd96dbce38" providerId="LiveId" clId="{70F52820-54FF-4DF6-B083-55020FC31872}" dt="2018-06-11T14:47:39.627" v="2170" actId="1076"/>
          <ac:picMkLst>
            <pc:docMk/>
            <pc:sldMk cId="654808410" sldId="267"/>
            <ac:picMk id="29" creationId="{F61BECBA-5C32-4C76-843C-4231F4D3EA57}"/>
          </ac:picMkLst>
        </pc:picChg>
      </pc:sldChg>
      <pc:sldChg chg="addSp delSp modSp add mod modTransition setBg modNotesTx">
        <pc:chgData name="Kenneth Iseli" userId="25ca32cd96dbce38" providerId="LiveId" clId="{70F52820-54FF-4DF6-B083-55020FC31872}" dt="2018-06-11T15:51:46.954" v="2912"/>
        <pc:sldMkLst>
          <pc:docMk/>
          <pc:sldMk cId="2119207669" sldId="268"/>
        </pc:sldMkLst>
        <pc:spChg chg="del mod">
          <ac:chgData name="Kenneth Iseli" userId="25ca32cd96dbce38" providerId="LiveId" clId="{70F52820-54FF-4DF6-B083-55020FC31872}" dt="2018-06-11T15:23:20.150" v="2519" actId="478"/>
          <ac:spMkLst>
            <pc:docMk/>
            <pc:sldMk cId="2119207669" sldId="268"/>
            <ac:spMk id="5" creationId="{85E1DC8E-33B7-4BEC-8EC0-DE6695882E83}"/>
          </ac:spMkLst>
        </pc:spChg>
        <pc:spChg chg="del mod">
          <ac:chgData name="Kenneth Iseli" userId="25ca32cd96dbce38" providerId="LiveId" clId="{70F52820-54FF-4DF6-B083-55020FC31872}" dt="2018-06-11T15:22:49.804" v="2508" actId="1076"/>
          <ac:spMkLst>
            <pc:docMk/>
            <pc:sldMk cId="2119207669" sldId="268"/>
            <ac:spMk id="11" creationId="{AD7FFF26-1ACB-42FA-B78F-DD79F3F5BFAC}"/>
          </ac:spMkLst>
        </pc:spChg>
        <pc:picChg chg="del">
          <ac:chgData name="Kenneth Iseli" userId="25ca32cd96dbce38" providerId="LiveId" clId="{70F52820-54FF-4DF6-B083-55020FC31872}" dt="2018-06-11T13:58:51.835" v="1525" actId="478"/>
          <ac:picMkLst>
            <pc:docMk/>
            <pc:sldMk cId="2119207669" sldId="268"/>
            <ac:picMk id="2" creationId="{22BEFC56-EFC6-4C07-AB5F-1472817A7A6A}"/>
          </ac:picMkLst>
        </pc:picChg>
        <pc:picChg chg="del mod">
          <ac:chgData name="Kenneth Iseli" userId="25ca32cd96dbce38" providerId="LiveId" clId="{70F52820-54FF-4DF6-B083-55020FC31872}" dt="2018-06-11T15:24:08.984" v="2548" actId="478"/>
          <ac:picMkLst>
            <pc:docMk/>
            <pc:sldMk cId="2119207669" sldId="268"/>
            <ac:picMk id="4" creationId="{932A1B45-8EA0-464B-A0ED-FC21CFE1CD71}"/>
          </ac:picMkLst>
        </pc:picChg>
        <pc:picChg chg="add mod">
          <ac:chgData name="Kenneth Iseli" userId="25ca32cd96dbce38" providerId="LiveId" clId="{70F52820-54FF-4DF6-B083-55020FC31872}" dt="2018-06-11T15:25:10.351" v="2563" actId="26606"/>
          <ac:picMkLst>
            <pc:docMk/>
            <pc:sldMk cId="2119207669" sldId="268"/>
            <ac:picMk id="6" creationId="{00B60388-E8DA-4F55-9BBE-E59A60C639FB}"/>
          </ac:picMkLst>
        </pc:picChg>
        <pc:picChg chg="mod ord">
          <ac:chgData name="Kenneth Iseli" userId="25ca32cd96dbce38" providerId="LiveId" clId="{70F52820-54FF-4DF6-B083-55020FC31872}" dt="2018-06-11T15:25:10.351" v="2563" actId="26606"/>
          <ac:picMkLst>
            <pc:docMk/>
            <pc:sldMk cId="2119207669" sldId="268"/>
            <ac:picMk id="7" creationId="{9695E12F-AE4A-405F-A5E6-E22E2CFDD2D2}"/>
          </ac:picMkLst>
        </pc:picChg>
        <pc:picChg chg="del mod">
          <ac:chgData name="Kenneth Iseli" userId="25ca32cd96dbce38" providerId="LiveId" clId="{70F52820-54FF-4DF6-B083-55020FC31872}" dt="2018-06-11T15:22:49.804" v="2508" actId="1076"/>
          <ac:picMkLst>
            <pc:docMk/>
            <pc:sldMk cId="2119207669" sldId="268"/>
            <ac:picMk id="9" creationId="{3522BE4A-E0E1-4DDD-8857-48D0C534C940}"/>
          </ac:picMkLst>
        </pc:picChg>
        <pc:picChg chg="del mod">
          <ac:chgData name="Kenneth Iseli" userId="25ca32cd96dbce38" providerId="LiveId" clId="{70F52820-54FF-4DF6-B083-55020FC31872}" dt="2018-06-11T15:22:49.804" v="2508" actId="1076"/>
          <ac:picMkLst>
            <pc:docMk/>
            <pc:sldMk cId="2119207669" sldId="268"/>
            <ac:picMk id="7170" creationId="{B1D66DD9-AB77-480C-980C-F413A3F7E2A0}"/>
          </ac:picMkLst>
        </pc:picChg>
      </pc:sldChg>
      <pc:sldChg chg="addSp delSp modSp add mod modTransition setBg modNotesTx">
        <pc:chgData name="Kenneth Iseli" userId="25ca32cd96dbce38" providerId="LiveId" clId="{70F52820-54FF-4DF6-B083-55020FC31872}" dt="2018-06-11T15:51:46.954" v="2912"/>
        <pc:sldMkLst>
          <pc:docMk/>
          <pc:sldMk cId="1976604824" sldId="269"/>
        </pc:sldMkLst>
        <pc:spChg chg="add del">
          <ac:chgData name="Kenneth Iseli" userId="25ca32cd96dbce38" providerId="LiveId" clId="{70F52820-54FF-4DF6-B083-55020FC31872}" dt="2018-06-11T14:48:57.866" v="2294" actId="26606"/>
          <ac:spMkLst>
            <pc:docMk/>
            <pc:sldMk cId="1976604824" sldId="269"/>
            <ac:spMk id="9" creationId="{56827C3C-D52F-46CE-A441-3CD6A1A6A0A2}"/>
          </ac:spMkLst>
        </pc:spChg>
        <pc:spChg chg="add del">
          <ac:chgData name="Kenneth Iseli" userId="25ca32cd96dbce38" providerId="LiveId" clId="{70F52820-54FF-4DF6-B083-55020FC31872}" dt="2018-06-11T14:48:57.866" v="2294" actId="26606"/>
          <ac:spMkLst>
            <pc:docMk/>
            <pc:sldMk cId="1976604824" sldId="269"/>
            <ac:spMk id="11" creationId="{F52A8B51-0A89-497B-B882-6658E029A3F9}"/>
          </ac:spMkLst>
        </pc:spChg>
        <pc:spChg chg="add del">
          <ac:chgData name="Kenneth Iseli" userId="25ca32cd96dbce38" providerId="LiveId" clId="{70F52820-54FF-4DF6-B083-55020FC31872}" dt="2018-06-11T14:48:57.866" v="2294" actId="26606"/>
          <ac:spMkLst>
            <pc:docMk/>
            <pc:sldMk cId="1976604824" sldId="269"/>
            <ac:spMk id="13" creationId="{EB1CEFBF-6F09-4052-862B-E219DA15757E}"/>
          </ac:spMkLst>
        </pc:spChg>
        <pc:spChg chg="add del">
          <ac:chgData name="Kenneth Iseli" userId="25ca32cd96dbce38" providerId="LiveId" clId="{70F52820-54FF-4DF6-B083-55020FC31872}" dt="2018-06-11T14:48:57.866" v="2294" actId="26606"/>
          <ac:spMkLst>
            <pc:docMk/>
            <pc:sldMk cId="1976604824" sldId="269"/>
            <ac:spMk id="15" creationId="{BCB5D417-2A71-445D-B4C7-9E814D633D33}"/>
          </ac:spMkLst>
        </pc:spChg>
        <pc:spChg chg="add del mod">
          <ac:chgData name="Kenneth Iseli" userId="25ca32cd96dbce38" providerId="LiveId" clId="{70F52820-54FF-4DF6-B083-55020FC31872}" dt="2018-06-11T15:00:21.327" v="2325" actId="478"/>
          <ac:spMkLst>
            <pc:docMk/>
            <pc:sldMk cId="1976604824" sldId="269"/>
            <ac:spMk id="19" creationId="{FF0D8555-A801-4606-9904-0B6B0016374E}"/>
          </ac:spMkLst>
        </pc:spChg>
        <pc:spChg chg="add mod">
          <ac:chgData name="Kenneth Iseli" userId="25ca32cd96dbce38" providerId="LiveId" clId="{70F52820-54FF-4DF6-B083-55020FC31872}" dt="2018-06-11T15:28:55.160" v="2622" actId="1076"/>
          <ac:spMkLst>
            <pc:docMk/>
            <pc:sldMk cId="1976604824" sldId="269"/>
            <ac:spMk id="22" creationId="{282A3FC4-0A4E-4F12-8333-6CD7AABD6CF4}"/>
          </ac:spMkLst>
        </pc:spChg>
        <pc:spChg chg="add mod">
          <ac:chgData name="Kenneth Iseli" userId="25ca32cd96dbce38" providerId="LiveId" clId="{70F52820-54FF-4DF6-B083-55020FC31872}" dt="2018-06-11T15:28:52.240" v="2621" actId="1076"/>
          <ac:spMkLst>
            <pc:docMk/>
            <pc:sldMk cId="1976604824" sldId="269"/>
            <ac:spMk id="23" creationId="{2F40105A-D7DA-40B3-8A82-BE0520349851}"/>
          </ac:spMkLst>
        </pc:spChg>
        <pc:spChg chg="add mod">
          <ac:chgData name="Kenneth Iseli" userId="25ca32cd96dbce38" providerId="LiveId" clId="{70F52820-54FF-4DF6-B083-55020FC31872}" dt="2018-06-11T15:30:54.972" v="2714" actId="20577"/>
          <ac:spMkLst>
            <pc:docMk/>
            <pc:sldMk cId="1976604824" sldId="269"/>
            <ac:spMk id="24" creationId="{762DD5FE-422A-41BB-8EE7-44CAF2A6A06E}"/>
          </ac:spMkLst>
        </pc:spChg>
        <pc:spChg chg="add mod">
          <ac:chgData name="Kenneth Iseli" userId="25ca32cd96dbce38" providerId="LiveId" clId="{70F52820-54FF-4DF6-B083-55020FC31872}" dt="2018-06-11T15:12:42.345" v="2452" actId="20577"/>
          <ac:spMkLst>
            <pc:docMk/>
            <pc:sldMk cId="1976604824" sldId="269"/>
            <ac:spMk id="25" creationId="{CF47C5F1-65E9-4A14-96B1-D90CBB08A00E}"/>
          </ac:spMkLst>
        </pc:spChg>
        <pc:picChg chg="add del mod">
          <ac:chgData name="Kenneth Iseli" userId="25ca32cd96dbce38" providerId="LiveId" clId="{70F52820-54FF-4DF6-B083-55020FC31872}" dt="2018-06-11T14:49:17.424" v="2297" actId="20577"/>
          <ac:picMkLst>
            <pc:docMk/>
            <pc:sldMk cId="1976604824" sldId="269"/>
            <ac:picMk id="2" creationId="{FE5DFE7F-D10D-4D02-87D9-894D3F2BD8B3}"/>
          </ac:picMkLst>
        </pc:picChg>
        <pc:picChg chg="add del mod ord">
          <ac:chgData name="Kenneth Iseli" userId="25ca32cd96dbce38" providerId="LiveId" clId="{70F52820-54FF-4DF6-B083-55020FC31872}" dt="2018-06-11T14:49:17.424" v="2297" actId="20577"/>
          <ac:picMkLst>
            <pc:docMk/>
            <pc:sldMk cId="1976604824" sldId="269"/>
            <ac:picMk id="3" creationId="{F06A4902-5E37-4AF2-B4ED-F7FBE423817D}"/>
          </ac:picMkLst>
        </pc:picChg>
        <pc:picChg chg="add del mod">
          <ac:chgData name="Kenneth Iseli" userId="25ca32cd96dbce38" providerId="LiveId" clId="{70F52820-54FF-4DF6-B083-55020FC31872}" dt="2018-06-11T14:49:17.424" v="2297" actId="20577"/>
          <ac:picMkLst>
            <pc:docMk/>
            <pc:sldMk cId="1976604824" sldId="269"/>
            <ac:picMk id="4" creationId="{23C76916-85D2-4DC4-AE28-80C516DDAC5F}"/>
          </ac:picMkLst>
        </pc:picChg>
        <pc:picChg chg="add del mod">
          <ac:chgData name="Kenneth Iseli" userId="25ca32cd96dbce38" providerId="LiveId" clId="{70F52820-54FF-4DF6-B083-55020FC31872}" dt="2018-06-11T14:57:12.586" v="2307" actId="478"/>
          <ac:picMkLst>
            <pc:docMk/>
            <pc:sldMk cId="1976604824" sldId="269"/>
            <ac:picMk id="6" creationId="{8E8A7118-78A6-4FDD-BBA9-9F099338FE7A}"/>
          </ac:picMkLst>
        </pc:picChg>
        <pc:picChg chg="add del mod">
          <ac:chgData name="Kenneth Iseli" userId="25ca32cd96dbce38" providerId="LiveId" clId="{70F52820-54FF-4DF6-B083-55020FC31872}" dt="2018-06-11T14:58:00.483" v="2311" actId="478"/>
          <ac:picMkLst>
            <pc:docMk/>
            <pc:sldMk cId="1976604824" sldId="269"/>
            <ac:picMk id="8" creationId="{9EC17BC6-5F8B-419E-B968-97BBF00F0EB4}"/>
          </ac:picMkLst>
        </pc:picChg>
        <pc:picChg chg="add del mod">
          <ac:chgData name="Kenneth Iseli" userId="25ca32cd96dbce38" providerId="LiveId" clId="{70F52820-54FF-4DF6-B083-55020FC31872}" dt="2018-06-11T15:01:32.624" v="2335" actId="478"/>
          <ac:picMkLst>
            <pc:docMk/>
            <pc:sldMk cId="1976604824" sldId="269"/>
            <ac:picMk id="12" creationId="{7CB8C9E4-4E35-45C0-BD67-30A796BABBD8}"/>
          </ac:picMkLst>
        </pc:picChg>
        <pc:picChg chg="add del mod">
          <ac:chgData name="Kenneth Iseli" userId="25ca32cd96dbce38" providerId="LiveId" clId="{70F52820-54FF-4DF6-B083-55020FC31872}" dt="2018-06-11T15:02:28.487" v="2357" actId="478"/>
          <ac:picMkLst>
            <pc:docMk/>
            <pc:sldMk cId="1976604824" sldId="269"/>
            <ac:picMk id="16" creationId="{9BF0BA26-44D7-4DDA-833A-A4E3330077AC}"/>
          </ac:picMkLst>
        </pc:picChg>
        <pc:picChg chg="add del mod">
          <ac:chgData name="Kenneth Iseli" userId="25ca32cd96dbce38" providerId="LiveId" clId="{70F52820-54FF-4DF6-B083-55020FC31872}" dt="2018-06-11T15:02:28.487" v="2357" actId="478"/>
          <ac:picMkLst>
            <pc:docMk/>
            <pc:sldMk cId="1976604824" sldId="269"/>
            <ac:picMk id="21" creationId="{C2696509-AEF8-4ED1-BE8D-5596FA64B775}"/>
          </ac:picMkLst>
        </pc:picChg>
        <pc:picChg chg="add mod">
          <ac:chgData name="Kenneth Iseli" userId="25ca32cd96dbce38" providerId="LiveId" clId="{70F52820-54FF-4DF6-B083-55020FC31872}" dt="2018-06-11T15:29:10.457" v="2624" actId="1076"/>
          <ac:picMkLst>
            <pc:docMk/>
            <pc:sldMk cId="1976604824" sldId="269"/>
            <ac:picMk id="27" creationId="{09F240B6-F74B-40CA-9DC4-D3C8BCFF58EA}"/>
          </ac:picMkLst>
        </pc:picChg>
        <pc:picChg chg="add mod">
          <ac:chgData name="Kenneth Iseli" userId="25ca32cd96dbce38" providerId="LiveId" clId="{70F52820-54FF-4DF6-B083-55020FC31872}" dt="2018-06-11T15:28:45.592" v="2619" actId="408"/>
          <ac:picMkLst>
            <pc:docMk/>
            <pc:sldMk cId="1976604824" sldId="269"/>
            <ac:picMk id="29" creationId="{91FC31AF-DC37-4981-9977-31E9D5B7F5BE}"/>
          </ac:picMkLst>
        </pc:picChg>
        <pc:picChg chg="add mod">
          <ac:chgData name="Kenneth Iseli" userId="25ca32cd96dbce38" providerId="LiveId" clId="{70F52820-54FF-4DF6-B083-55020FC31872}" dt="2018-06-11T15:28:45.592" v="2619" actId="408"/>
          <ac:picMkLst>
            <pc:docMk/>
            <pc:sldMk cId="1976604824" sldId="269"/>
            <ac:picMk id="31" creationId="{266E18C9-7177-4096-8539-F373A55E3ECC}"/>
          </ac:picMkLst>
        </pc:picChg>
        <pc:cxnChg chg="add del">
          <ac:chgData name="Kenneth Iseli" userId="25ca32cd96dbce38" providerId="LiveId" clId="{70F52820-54FF-4DF6-B083-55020FC31872}" dt="2018-06-11T14:49:16.855" v="2296" actId="26606"/>
          <ac:cxnSpMkLst>
            <pc:docMk/>
            <pc:sldMk cId="1976604824" sldId="269"/>
            <ac:cxnSpMk id="17" creationId="{DCD67800-37AC-4E14-89B0-F79DCB3FB86D}"/>
          </ac:cxnSpMkLst>
        </pc:cxnChg>
        <pc:cxnChg chg="add del">
          <ac:chgData name="Kenneth Iseli" userId="25ca32cd96dbce38" providerId="LiveId" clId="{70F52820-54FF-4DF6-B083-55020FC31872}" dt="2018-06-11T14:49:16.855" v="2296" actId="26606"/>
          <ac:cxnSpMkLst>
            <pc:docMk/>
            <pc:sldMk cId="1976604824" sldId="269"/>
            <ac:cxnSpMk id="18" creationId="{20F1788F-A5AE-4188-8274-F7F2E3833ECD}"/>
          </ac:cxnSpMkLst>
        </pc:cxnChg>
      </pc:sldChg>
      <pc:sldChg chg="addSp modSp add mod modTransition setBg">
        <pc:chgData name="Kenneth Iseli" userId="25ca32cd96dbce38" providerId="LiveId" clId="{70F52820-54FF-4DF6-B083-55020FC31872}" dt="2018-06-11T15:51:46.954" v="2912"/>
        <pc:sldMkLst>
          <pc:docMk/>
          <pc:sldMk cId="1507203905" sldId="270"/>
        </pc:sldMkLst>
        <pc:picChg chg="add mod">
          <ac:chgData name="Kenneth Iseli" userId="25ca32cd96dbce38" providerId="LiveId" clId="{70F52820-54FF-4DF6-B083-55020FC31872}" dt="2018-06-11T15:11:42.746" v="2448" actId="26606"/>
          <ac:picMkLst>
            <pc:docMk/>
            <pc:sldMk cId="1507203905" sldId="270"/>
            <ac:picMk id="2" creationId="{0F9E98B7-DE50-4A79-9AC9-90317A656F10}"/>
          </ac:picMkLst>
        </pc:picChg>
        <pc:picChg chg="add mod">
          <ac:chgData name="Kenneth Iseli" userId="25ca32cd96dbce38" providerId="LiveId" clId="{70F52820-54FF-4DF6-B083-55020FC31872}" dt="2018-06-11T15:12:11.919" v="2450" actId="1076"/>
          <ac:picMkLst>
            <pc:docMk/>
            <pc:sldMk cId="1507203905" sldId="270"/>
            <ac:picMk id="8194" creationId="{3249DB6C-6E14-46C0-9AA0-7DA95D2DA8BB}"/>
          </ac:picMkLst>
        </pc:picChg>
      </pc:sldChg>
      <pc:sldChg chg="addSp delSp modSp add mod modTransition setBg">
        <pc:chgData name="Kenneth Iseli" userId="25ca32cd96dbce38" providerId="LiveId" clId="{70F52820-54FF-4DF6-B083-55020FC31872}" dt="2018-06-11T15:52:23.319" v="2913" actId="14100"/>
        <pc:sldMkLst>
          <pc:docMk/>
          <pc:sldMk cId="4050679433" sldId="271"/>
        </pc:sldMkLst>
        <pc:picChg chg="add del mod">
          <ac:chgData name="Kenneth Iseli" userId="25ca32cd96dbce38" providerId="LiveId" clId="{70F52820-54FF-4DF6-B083-55020FC31872}" dt="2018-06-11T15:15:54.378" v="2482" actId="478"/>
          <ac:picMkLst>
            <pc:docMk/>
            <pc:sldMk cId="4050679433" sldId="271"/>
            <ac:picMk id="2" creationId="{5303F053-1C86-47D4-A6EC-893CF9D18125}"/>
          </ac:picMkLst>
        </pc:picChg>
        <pc:picChg chg="add del mod">
          <ac:chgData name="Kenneth Iseli" userId="25ca32cd96dbce38" providerId="LiveId" clId="{70F52820-54FF-4DF6-B083-55020FC31872}" dt="2018-06-11T15:15:54.378" v="2482" actId="478"/>
          <ac:picMkLst>
            <pc:docMk/>
            <pc:sldMk cId="4050679433" sldId="271"/>
            <ac:picMk id="3" creationId="{5ACB54E5-4953-4129-9FA8-A24DFCF31645}"/>
          </ac:picMkLst>
        </pc:picChg>
        <pc:picChg chg="add mod">
          <ac:chgData name="Kenneth Iseli" userId="25ca32cd96dbce38" providerId="LiveId" clId="{70F52820-54FF-4DF6-B083-55020FC31872}" dt="2018-06-11T15:52:23.319" v="2913" actId="14100"/>
          <ac:picMkLst>
            <pc:docMk/>
            <pc:sldMk cId="4050679433" sldId="271"/>
            <ac:picMk id="4" creationId="{B4E653D8-85E4-4CA8-B0F7-6ACAC2F9612B}"/>
          </ac:picMkLst>
        </pc:picChg>
      </pc:sldChg>
      <pc:sldChg chg="addSp modSp add mod modTransition setBg">
        <pc:chgData name="Kenneth Iseli" userId="25ca32cd96dbce38" providerId="LiveId" clId="{70F52820-54FF-4DF6-B083-55020FC31872}" dt="2018-06-11T15:51:46.954" v="2912"/>
        <pc:sldMkLst>
          <pc:docMk/>
          <pc:sldMk cId="2823484277" sldId="272"/>
        </pc:sldMkLst>
        <pc:picChg chg="add mod modCrop">
          <ac:chgData name="Kenneth Iseli" userId="25ca32cd96dbce38" providerId="LiveId" clId="{70F52820-54FF-4DF6-B083-55020FC31872}" dt="2018-06-11T15:21:51.052" v="2504" actId="14100"/>
          <ac:picMkLst>
            <pc:docMk/>
            <pc:sldMk cId="2823484277" sldId="272"/>
            <ac:picMk id="2" creationId="{F499D0F2-ECA8-43AA-BA28-E79322590DBE}"/>
          </ac:picMkLst>
        </pc:picChg>
        <pc:picChg chg="add mod modCrop">
          <ac:chgData name="Kenneth Iseli" userId="25ca32cd96dbce38" providerId="LiveId" clId="{70F52820-54FF-4DF6-B083-55020FC31872}" dt="2018-06-11T15:21:53.044" v="2505" actId="1076"/>
          <ac:picMkLst>
            <pc:docMk/>
            <pc:sldMk cId="2823484277" sldId="272"/>
            <ac:picMk id="3" creationId="{88632403-CE38-4646-91D8-0E1D82D1BB08}"/>
          </ac:picMkLst>
        </pc:picChg>
      </pc:sldChg>
      <pc:sldChg chg="addSp delSp modSp add mod modTransition setBg modNotesTx">
        <pc:chgData name="Kenneth Iseli" userId="25ca32cd96dbce38" providerId="LiveId" clId="{70F52820-54FF-4DF6-B083-55020FC31872}" dt="2018-06-11T15:51:46.954" v="2912"/>
        <pc:sldMkLst>
          <pc:docMk/>
          <pc:sldMk cId="1179077927" sldId="273"/>
        </pc:sldMkLst>
        <pc:spChg chg="add del mod">
          <ac:chgData name="Kenneth Iseli" userId="25ca32cd96dbce38" providerId="LiveId" clId="{70F52820-54FF-4DF6-B083-55020FC31872}" dt="2018-06-11T15:22:56.756" v="2511" actId="478"/>
          <ac:spMkLst>
            <pc:docMk/>
            <pc:sldMk cId="1179077927" sldId="273"/>
            <ac:spMk id="4" creationId="{7336D72E-B012-4467-9147-933A58678220}"/>
          </ac:spMkLst>
        </pc:spChg>
        <pc:picChg chg="add mod ord">
          <ac:chgData name="Kenneth Iseli" userId="25ca32cd96dbce38" providerId="LiveId" clId="{70F52820-54FF-4DF6-B083-55020FC31872}" dt="2018-06-11T15:23:15.274" v="2518" actId="26606"/>
          <ac:picMkLst>
            <pc:docMk/>
            <pc:sldMk cId="1179077927" sldId="273"/>
            <ac:picMk id="2" creationId="{751B024D-79DF-401C-B893-5754845B739D}"/>
          </ac:picMkLst>
        </pc:picChg>
        <pc:picChg chg="add mod">
          <ac:chgData name="Kenneth Iseli" userId="25ca32cd96dbce38" providerId="LiveId" clId="{70F52820-54FF-4DF6-B083-55020FC31872}" dt="2018-06-11T15:23:15.274" v="2518" actId="26606"/>
          <ac:picMkLst>
            <pc:docMk/>
            <pc:sldMk cId="1179077927" sldId="273"/>
            <ac:picMk id="3" creationId="{43DE5253-3123-44C0-85A4-46803ED2071F}"/>
          </ac:picMkLst>
        </pc:picChg>
      </pc:sldChg>
      <pc:sldChg chg="addSp modSp add mod modTransition setBg modNotesTx">
        <pc:chgData name="Kenneth Iseli" userId="25ca32cd96dbce38" providerId="LiveId" clId="{70F52820-54FF-4DF6-B083-55020FC31872}" dt="2018-06-11T15:51:46.954" v="2912"/>
        <pc:sldMkLst>
          <pc:docMk/>
          <pc:sldMk cId="872723086" sldId="274"/>
        </pc:sldMkLst>
        <pc:picChg chg="add mod">
          <ac:chgData name="Kenneth Iseli" userId="25ca32cd96dbce38" providerId="LiveId" clId="{70F52820-54FF-4DF6-B083-55020FC31872}" dt="2018-06-11T15:33:29.335" v="2820" actId="26606"/>
          <ac:picMkLst>
            <pc:docMk/>
            <pc:sldMk cId="872723086" sldId="274"/>
            <ac:picMk id="3" creationId="{5F5AE430-BC4F-45A7-89C4-743938915440}"/>
          </ac:picMkLst>
        </pc:picChg>
        <pc:picChg chg="add mod">
          <ac:chgData name="Kenneth Iseli" userId="25ca32cd96dbce38" providerId="LiveId" clId="{70F52820-54FF-4DF6-B083-55020FC31872}" dt="2018-06-11T15:33:29.335" v="2820" actId="26606"/>
          <ac:picMkLst>
            <pc:docMk/>
            <pc:sldMk cId="872723086" sldId="274"/>
            <ac:picMk id="4" creationId="{98A11508-5273-451E-A16A-B8DE3192F9ED}"/>
          </ac:picMkLst>
        </pc:picChg>
      </pc:sldChg>
      <pc:sldChg chg="addSp delSp modSp add mod modTransition setBg">
        <pc:chgData name="Kenneth Iseli" userId="25ca32cd96dbce38" providerId="LiveId" clId="{70F52820-54FF-4DF6-B083-55020FC31872}" dt="2018-06-11T15:51:46.954" v="2912"/>
        <pc:sldMkLst>
          <pc:docMk/>
          <pc:sldMk cId="812756797" sldId="275"/>
        </pc:sldMkLst>
        <pc:spChg chg="add mod">
          <ac:chgData name="Kenneth Iseli" userId="25ca32cd96dbce38" providerId="LiveId" clId="{70F52820-54FF-4DF6-B083-55020FC31872}" dt="2018-06-11T15:48:42.430" v="2911" actId="1076"/>
          <ac:spMkLst>
            <pc:docMk/>
            <pc:sldMk cId="812756797" sldId="275"/>
            <ac:spMk id="6" creationId="{9F511549-FEBB-44A8-B732-741FADC42FC8}"/>
          </ac:spMkLst>
        </pc:spChg>
        <pc:picChg chg="add del mod">
          <ac:chgData name="Kenneth Iseli" userId="25ca32cd96dbce38" providerId="LiveId" clId="{70F52820-54FF-4DF6-B083-55020FC31872}" dt="2018-06-11T15:35:03.262" v="2871" actId="1076"/>
          <ac:picMkLst>
            <pc:docMk/>
            <pc:sldMk cId="812756797" sldId="275"/>
            <ac:picMk id="3" creationId="{5FABBF3C-584C-40E8-901C-9758F650AFF0}"/>
          </ac:picMkLst>
        </pc:picChg>
        <pc:picChg chg="add del mod">
          <ac:chgData name="Kenneth Iseli" userId="25ca32cd96dbce38" providerId="LiveId" clId="{70F52820-54FF-4DF6-B083-55020FC31872}" dt="2018-06-11T15:35:41.032" v="2878" actId="478"/>
          <ac:picMkLst>
            <pc:docMk/>
            <pc:sldMk cId="812756797" sldId="275"/>
            <ac:picMk id="4" creationId="{0067C98F-FABD-4C0F-B953-9DB2139D4A66}"/>
          </ac:picMkLst>
        </pc:picChg>
        <pc:picChg chg="add mod">
          <ac:chgData name="Kenneth Iseli" userId="25ca32cd96dbce38" providerId="LiveId" clId="{70F52820-54FF-4DF6-B083-55020FC31872}" dt="2018-06-11T15:48:13.534" v="2882" actId="14100"/>
          <ac:picMkLst>
            <pc:docMk/>
            <pc:sldMk cId="812756797" sldId="275"/>
            <ac:picMk id="5" creationId="{9F427CB3-0B9E-4D89-975B-5C4AAD701AC9}"/>
          </ac:picMkLst>
        </pc:picChg>
        <pc:picChg chg="add del mod modCrop">
          <ac:chgData name="Kenneth Iseli" userId="25ca32cd96dbce38" providerId="LiveId" clId="{70F52820-54FF-4DF6-B083-55020FC31872}" dt="2018-06-11T15:41:29.819" v="2879" actId="478"/>
          <ac:picMkLst>
            <pc:docMk/>
            <pc:sldMk cId="812756797" sldId="275"/>
            <ac:picMk id="11266" creationId="{1F7BFFC6-71E8-4558-BF24-2C60079043EF}"/>
          </ac:picMkLst>
        </pc:picChg>
      </pc:sldChg>
      <pc:sldMasterChg chg="modTransition modSldLayout">
        <pc:chgData name="Kenneth Iseli" userId="25ca32cd96dbce38" providerId="LiveId" clId="{70F52820-54FF-4DF6-B083-55020FC31872}" dt="2018-06-11T13:20:27.273" v="1116" actId="1076"/>
        <pc:sldMasterMkLst>
          <pc:docMk/>
          <pc:sldMasterMk cId="2054709786" sldId="2147483648"/>
        </pc:sldMasterMkLst>
        <pc:sldLayoutChg chg="modTransition">
          <pc:chgData name="Kenneth Iseli" userId="25ca32cd96dbce38" providerId="LiveId" clId="{70F52820-54FF-4DF6-B083-55020FC31872}" dt="2018-06-11T13:20:27.273" v="1116" actId="1076"/>
          <pc:sldLayoutMkLst>
            <pc:docMk/>
            <pc:sldMasterMk cId="2054709786" sldId="2147483648"/>
            <pc:sldLayoutMk cId="214464912" sldId="2147483649"/>
          </pc:sldLayoutMkLst>
        </pc:sldLayoutChg>
        <pc:sldLayoutChg chg="modTransition">
          <pc:chgData name="Kenneth Iseli" userId="25ca32cd96dbce38" providerId="LiveId" clId="{70F52820-54FF-4DF6-B083-55020FC31872}" dt="2018-06-11T13:20:27.273" v="1116" actId="1076"/>
          <pc:sldLayoutMkLst>
            <pc:docMk/>
            <pc:sldMasterMk cId="2054709786" sldId="2147483648"/>
            <pc:sldLayoutMk cId="396484744" sldId="2147483650"/>
          </pc:sldLayoutMkLst>
        </pc:sldLayoutChg>
        <pc:sldLayoutChg chg="modTransition">
          <pc:chgData name="Kenneth Iseli" userId="25ca32cd96dbce38" providerId="LiveId" clId="{70F52820-54FF-4DF6-B083-55020FC31872}" dt="2018-06-11T13:20:27.273" v="1116" actId="1076"/>
          <pc:sldLayoutMkLst>
            <pc:docMk/>
            <pc:sldMasterMk cId="2054709786" sldId="2147483648"/>
            <pc:sldLayoutMk cId="284648529" sldId="2147483651"/>
          </pc:sldLayoutMkLst>
        </pc:sldLayoutChg>
        <pc:sldLayoutChg chg="modTransition">
          <pc:chgData name="Kenneth Iseli" userId="25ca32cd96dbce38" providerId="LiveId" clId="{70F52820-54FF-4DF6-B083-55020FC31872}" dt="2018-06-11T13:20:27.273" v="1116" actId="1076"/>
          <pc:sldLayoutMkLst>
            <pc:docMk/>
            <pc:sldMasterMk cId="2054709786" sldId="2147483648"/>
            <pc:sldLayoutMk cId="2654358718" sldId="2147483652"/>
          </pc:sldLayoutMkLst>
        </pc:sldLayoutChg>
        <pc:sldLayoutChg chg="modTransition">
          <pc:chgData name="Kenneth Iseli" userId="25ca32cd96dbce38" providerId="LiveId" clId="{70F52820-54FF-4DF6-B083-55020FC31872}" dt="2018-06-11T13:20:27.273" v="1116" actId="1076"/>
          <pc:sldLayoutMkLst>
            <pc:docMk/>
            <pc:sldMasterMk cId="2054709786" sldId="2147483648"/>
            <pc:sldLayoutMk cId="1260531945" sldId="2147483653"/>
          </pc:sldLayoutMkLst>
        </pc:sldLayoutChg>
        <pc:sldLayoutChg chg="modTransition">
          <pc:chgData name="Kenneth Iseli" userId="25ca32cd96dbce38" providerId="LiveId" clId="{70F52820-54FF-4DF6-B083-55020FC31872}" dt="2018-06-11T13:20:27.273" v="1116" actId="1076"/>
          <pc:sldLayoutMkLst>
            <pc:docMk/>
            <pc:sldMasterMk cId="2054709786" sldId="2147483648"/>
            <pc:sldLayoutMk cId="3571958599" sldId="2147483654"/>
          </pc:sldLayoutMkLst>
        </pc:sldLayoutChg>
        <pc:sldLayoutChg chg="modTransition">
          <pc:chgData name="Kenneth Iseli" userId="25ca32cd96dbce38" providerId="LiveId" clId="{70F52820-54FF-4DF6-B083-55020FC31872}" dt="2018-06-11T13:20:27.273" v="1116" actId="1076"/>
          <pc:sldLayoutMkLst>
            <pc:docMk/>
            <pc:sldMasterMk cId="2054709786" sldId="2147483648"/>
            <pc:sldLayoutMk cId="2537638584" sldId="2147483655"/>
          </pc:sldLayoutMkLst>
        </pc:sldLayoutChg>
        <pc:sldLayoutChg chg="modTransition">
          <pc:chgData name="Kenneth Iseli" userId="25ca32cd96dbce38" providerId="LiveId" clId="{70F52820-54FF-4DF6-B083-55020FC31872}" dt="2018-06-11T13:20:27.273" v="1116" actId="1076"/>
          <pc:sldLayoutMkLst>
            <pc:docMk/>
            <pc:sldMasterMk cId="2054709786" sldId="2147483648"/>
            <pc:sldLayoutMk cId="1594219695" sldId="2147483656"/>
          </pc:sldLayoutMkLst>
        </pc:sldLayoutChg>
        <pc:sldLayoutChg chg="modTransition">
          <pc:chgData name="Kenneth Iseli" userId="25ca32cd96dbce38" providerId="LiveId" clId="{70F52820-54FF-4DF6-B083-55020FC31872}" dt="2018-06-11T13:20:27.273" v="1116" actId="1076"/>
          <pc:sldLayoutMkLst>
            <pc:docMk/>
            <pc:sldMasterMk cId="2054709786" sldId="2147483648"/>
            <pc:sldLayoutMk cId="3362833584" sldId="2147483657"/>
          </pc:sldLayoutMkLst>
        </pc:sldLayoutChg>
        <pc:sldLayoutChg chg="modTransition">
          <pc:chgData name="Kenneth Iseli" userId="25ca32cd96dbce38" providerId="LiveId" clId="{70F52820-54FF-4DF6-B083-55020FC31872}" dt="2018-06-11T13:20:27.273" v="1116" actId="1076"/>
          <pc:sldLayoutMkLst>
            <pc:docMk/>
            <pc:sldMasterMk cId="2054709786" sldId="2147483648"/>
            <pc:sldLayoutMk cId="3710748928" sldId="2147483658"/>
          </pc:sldLayoutMkLst>
        </pc:sldLayoutChg>
        <pc:sldLayoutChg chg="modTransition">
          <pc:chgData name="Kenneth Iseli" userId="25ca32cd96dbce38" providerId="LiveId" clId="{70F52820-54FF-4DF6-B083-55020FC31872}" dt="2018-06-11T13:20:27.273" v="1116" actId="1076"/>
          <pc:sldLayoutMkLst>
            <pc:docMk/>
            <pc:sldMasterMk cId="2054709786" sldId="2147483648"/>
            <pc:sldLayoutMk cId="289639643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81946-0D72-4BCE-931D-A530720A57FA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A54C6-011C-4032-A3B5-EDDC2424427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4750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86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Google Transit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Display chart without any live event would be useless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data quality from google transit </a:t>
            </a:r>
            <a:r>
              <a:rPr lang="en-GB" dirty="0" err="1"/>
              <a:t>api</a:t>
            </a:r>
            <a:r>
              <a:rPr lang="en-GB" dirty="0"/>
              <a:t> was not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761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Data.sbb</a:t>
            </a:r>
            <a:r>
              <a:rPr lang="en-GB" dirty="0"/>
              <a:t> offers a lot of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can be requested and </a:t>
            </a:r>
            <a:r>
              <a:rPr lang="en-GB" dirty="0" err="1"/>
              <a:t>analyzed</a:t>
            </a:r>
            <a:endParaRPr lang="de-CH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1020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err="1" smtClean="0"/>
              <a:t>Analyzed</a:t>
            </a:r>
            <a:r>
              <a:rPr lang="de-CH" dirty="0" smtClean="0"/>
              <a:t> a buch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excel</a:t>
            </a:r>
            <a:r>
              <a:rPr lang="de-CH" dirty="0" smtClean="0"/>
              <a:t> </a:t>
            </a:r>
            <a:r>
              <a:rPr lang="de-CH" dirty="0" err="1" smtClean="0"/>
              <a:t>files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baseline="0" dirty="0" smtClean="0"/>
              <a:t> find de </a:t>
            </a:r>
            <a:r>
              <a:rPr lang="de-CH" baseline="0" dirty="0" err="1" smtClean="0"/>
              <a:t>data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need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1020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analyzation and processing is hard in a technology like JS so we implemented a backend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3549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Which now processes many entities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3559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345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6490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 future one could try to integrate the time dimension as well over days so that smart forecasts are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2446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8471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Ken enters room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Excuse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Trains delayed – huge mess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3465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Didn’t you check?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Check what?!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Check on the awesome </a:t>
            </a:r>
            <a:r>
              <a:rPr lang="en-GB" dirty="0" err="1"/>
              <a:t>ivisPro</a:t>
            </a:r>
            <a:r>
              <a:rPr lang="en-GB" dirty="0"/>
              <a:t> app!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kind of app is that? I have never heard of that..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Let me show you. It is really cool! You will never have to bother anymore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15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do we see here?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4238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Schinznach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3585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Brugg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Cool, but it’s so crowdy here!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can be done to make it more clear?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317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2236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Frequency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9567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Awesome!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those charts really help!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will never have problems dealing with delays and always know where trains are usually delayed!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Hard work!? How can this be built?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A54C6-011C-4032-A3B5-EDDC2424427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726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4F9056-F326-4933-827E-FD702C54E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135D2F-514E-4CF0-ACCF-45703A1D3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7F28A0-98C4-45AF-B9E4-FCC58C05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24C441-CCB7-4E20-8D8D-F4AFB89B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24816B-524B-448F-A025-8071A96D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46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0AE667-290E-42E1-B7F2-4F98AB08D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47E87E6-F88F-4AFB-A845-D9B6D13A1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97F363-CD6E-4AF2-8E95-6CC69A6A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91E83A-DCDA-42F7-91E8-2B150B2D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F47812-7A4F-4BA3-847C-9BBA81CE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074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BC1E201-4442-4C72-9821-3923B87C5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95CA6E2-8791-4B3E-8CBB-7D8DE31A2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5BCD12-DE8B-4C87-8ACE-F0F477E5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F07FA8-3A18-448C-B958-03E3F661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6532B9-41F3-474B-8CB6-233DC79D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639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842AD-481D-4C1F-A173-45C19B65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FFEA08-1FBA-40AF-8179-75FA54B29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65C721-6279-473E-BAFA-B7316C5B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247ACD-E06C-4886-9EB0-5CE6E91C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B12AD1-A947-4467-92AD-299B6FC4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4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93D492-ACD3-42C4-9D67-6F6A26B06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25A1CE0-BFF7-4AEC-AF1D-092EC0F74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B34B68-3160-4BC5-8D79-54A595FF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D6C6CD-C315-4FD4-9F49-F8885458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B90497-5CAD-429C-B1C9-2B41685E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64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4D8411-826A-4569-87D9-CAF766D7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E53CD7-B209-48C1-B5C0-9FBF57625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AA158A8-7D44-491B-AEF7-776B755D2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B83CF94-7EE2-42E9-A7A6-53ADBDB5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93E8BA-8F9C-41AC-AC2B-C682116A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D4E90D1-4CD4-48C4-AD93-848F91A4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435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F56EA-1EC9-4C36-8EF3-B20736AC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2BB1FC3-3F13-4851-9EE8-F838B33C9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89808C3-01D4-4323-BB57-723F8C6BA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A0468E2-38C0-4765-B972-D2BF7B23A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3C2FA9C-FAEA-4DFE-940D-530D62B1C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B34F02E-EA09-4F76-8932-0383AE3E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4E84EBF-E73A-4D1B-9ED2-9A32186F4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78F7D9F-ECEF-4C38-87EE-C0503A4F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053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F4CCC-DD6A-468B-B19F-D0DCEFEC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6F3C863-175E-40D2-A6B0-5C677FF0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5687C01-169D-4B85-B4C7-32002F08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5F6B84B-5C4E-44A9-BF04-A941802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195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9C2F833-C454-4911-BE45-4B8F33B43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7B51956-8EA2-4145-A6AD-4E4A643E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C73A51-AF56-4CC7-87A6-7A026138D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763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293A36-4B8E-46E1-BD84-4CFEA4C5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8F5DBE-A7AC-45D6-BF10-0B24F8F0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A52A204-7931-4244-9118-6DBEC2987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751C898-FB6C-45DD-9B4D-D822F8F2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75E51F5-2023-47F1-9915-C68BB71A6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53C78D-E838-45DA-B024-26A11AAD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421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0376F1-73CC-486C-8485-53F5F92A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1D85DA-DB92-46A1-92FB-C629D0D9B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45ED767-31B9-462C-BA03-4370D3F6C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E88DE20-11EC-4D64-8BEA-2A1696FD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4A165B-A897-461A-8976-45617EDC2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79C2C0C-616C-4DCD-87C8-D1C0B882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28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7D116A6-37E9-4535-9D4C-0267D109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619BCD-D365-4677-A3FE-D08DFBDD3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B025C0-EF7A-4D11-97FE-E3AFC3DE3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E141-71E6-48CC-BBBF-91072880185B}" type="datetimeFigureOut">
              <a:rPr lang="de-CH" smtClean="0"/>
              <a:t>12.06.18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6C9BED-EA7F-4FB8-A5C8-98B2551A6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1DA1CD-D61B-496A-A126-32C08AE98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132E6-8655-446C-9B1A-3708FF3A6C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470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svg"/><Relationship Id="rId5" Type="http://schemas.openxmlformats.org/officeDocument/2006/relationships/image" Target="../media/image12.png"/><Relationship Id="rId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20" Type="http://schemas.openxmlformats.org/officeDocument/2006/relationships/image" Target="../media/image37.svg"/><Relationship Id="rId21" Type="http://schemas.openxmlformats.org/officeDocument/2006/relationships/image" Target="../media/image26.png"/><Relationship Id="rId22" Type="http://schemas.openxmlformats.org/officeDocument/2006/relationships/image" Target="../media/image39.svg"/><Relationship Id="rId23" Type="http://schemas.openxmlformats.org/officeDocument/2006/relationships/image" Target="../media/image27.png"/><Relationship Id="rId24" Type="http://schemas.openxmlformats.org/officeDocument/2006/relationships/image" Target="../media/image41.svg"/><Relationship Id="rId10" Type="http://schemas.openxmlformats.org/officeDocument/2006/relationships/image" Target="../media/image27.svg"/><Relationship Id="rId11" Type="http://schemas.openxmlformats.org/officeDocument/2006/relationships/image" Target="../media/image21.png"/><Relationship Id="rId12" Type="http://schemas.openxmlformats.org/officeDocument/2006/relationships/image" Target="../media/image29.svg"/><Relationship Id="rId13" Type="http://schemas.openxmlformats.org/officeDocument/2006/relationships/image" Target="../media/image22.png"/><Relationship Id="rId14" Type="http://schemas.openxmlformats.org/officeDocument/2006/relationships/image" Target="../media/image31.svg"/><Relationship Id="rId15" Type="http://schemas.openxmlformats.org/officeDocument/2006/relationships/image" Target="../media/image23.png"/><Relationship Id="rId16" Type="http://schemas.openxmlformats.org/officeDocument/2006/relationships/image" Target="../media/image33.svg"/><Relationship Id="rId17" Type="http://schemas.openxmlformats.org/officeDocument/2006/relationships/image" Target="../media/image24.png"/><Relationship Id="rId18" Type="http://schemas.openxmlformats.org/officeDocument/2006/relationships/image" Target="../media/image35.sv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1.svg"/><Relationship Id="rId5" Type="http://schemas.openxmlformats.org/officeDocument/2006/relationships/image" Target="../media/image18.png"/><Relationship Id="rId6" Type="http://schemas.openxmlformats.org/officeDocument/2006/relationships/image" Target="../media/image23.svg"/><Relationship Id="rId7" Type="http://schemas.openxmlformats.org/officeDocument/2006/relationships/image" Target="../media/image19.png"/><Relationship Id="rId8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jpe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4" Type="http://schemas.openxmlformats.org/officeDocument/2006/relationships/image" Target="../media/image4.png"/><Relationship Id="rId5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A253EE9-746D-410F-A9C4-2949C1AB0787}"/>
              </a:ext>
            </a:extLst>
          </p:cNvPr>
          <p:cNvSpPr txBox="1"/>
          <p:nvPr/>
        </p:nvSpPr>
        <p:spPr>
          <a:xfrm>
            <a:off x="3543300" y="1788517"/>
            <a:ext cx="153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Kevin</a:t>
            </a:r>
            <a:endParaRPr lang="de-C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44C882E8-DB78-4A50-8245-42F3EAAD6CE7}"/>
              </a:ext>
            </a:extLst>
          </p:cNvPr>
          <p:cNvCxnSpPr>
            <a:cxnSpLocks/>
          </p:cNvCxnSpPr>
          <p:nvPr/>
        </p:nvCxnSpPr>
        <p:spPr>
          <a:xfrm flipH="1">
            <a:off x="508000" y="3136900"/>
            <a:ext cx="4572000" cy="850900"/>
          </a:xfrm>
          <a:prstGeom prst="straightConnector1">
            <a:avLst/>
          </a:prstGeom>
          <a:ln w="3810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6F56ABC-922D-41B3-8D02-653ED229F6D9}"/>
              </a:ext>
            </a:extLst>
          </p:cNvPr>
          <p:cNvSpPr txBox="1"/>
          <p:nvPr/>
        </p:nvSpPr>
        <p:spPr>
          <a:xfrm>
            <a:off x="7581900" y="2173237"/>
            <a:ext cx="1536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b="1" dirty="0"/>
              <a:t>?</a:t>
            </a:r>
            <a:endParaRPr lang="de-CH" sz="20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36C400F-F497-4A3A-9BA2-7580002DED1F}"/>
              </a:ext>
            </a:extLst>
          </p:cNvPr>
          <p:cNvSpPr txBox="1"/>
          <p:nvPr/>
        </p:nvSpPr>
        <p:spPr>
          <a:xfrm>
            <a:off x="7670800" y="1831875"/>
            <a:ext cx="153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Ken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0251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vignette.wikia.nocookie.net/fallout/images/0/09/User_Awesome.png/revision/latest?cb=20090131174217">
            <a:extLst>
              <a:ext uri="{FF2B5EF4-FFF2-40B4-BE49-F238E27FC236}">
                <a16:creationId xmlns:a16="http://schemas.microsoft.com/office/drawing/2014/main" xmlns="" id="{9B1B6A9C-5727-4E77-A555-DD116E6B9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005" y="280005"/>
            <a:ext cx="6297990" cy="62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87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Streetcar">
            <a:extLst>
              <a:ext uri="{FF2B5EF4-FFF2-40B4-BE49-F238E27FC236}">
                <a16:creationId xmlns:a16="http://schemas.microsoft.com/office/drawing/2014/main" xmlns="" id="{00B60388-E8DA-4F55-9BBE-E59A60C63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2166" y="484632"/>
            <a:ext cx="5888737" cy="5888737"/>
          </a:xfrm>
          <a:prstGeom prst="rect">
            <a:avLst/>
          </a:prstGeom>
        </p:spPr>
      </p:pic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xmlns="" id="{9695E12F-AE4A-405F-A5E6-E22E2CFDD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534655" y="1342644"/>
            <a:ext cx="4172712" cy="41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0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werbewoche.ch/sites/default/files/styles/np8_full/public/media/2018/04/10/sbb-logo-2.jpg?itok=NiXHOYAh">
            <a:extLst>
              <a:ext uri="{FF2B5EF4-FFF2-40B4-BE49-F238E27FC236}">
                <a16:creationId xmlns:a16="http://schemas.microsoft.com/office/drawing/2014/main" xmlns="" id="{751B024D-79DF-401C-B893-5754845B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3" r="17642"/>
          <a:stretch/>
        </p:blipFill>
        <p:spPr bwMode="auto">
          <a:xfrm>
            <a:off x="484632" y="559344"/>
            <a:ext cx="6716272" cy="573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xmlns="" id="{43DE5253-3123-44C0-85A4-46803ED20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34655" y="1342644"/>
            <a:ext cx="4172712" cy="41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8-06-12 um 09.19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267" y="0"/>
            <a:ext cx="13689723" cy="68580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2393950"/>
            <a:ext cx="393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2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Pentagon 36">
            <a:extLst>
              <a:ext uri="{FF2B5EF4-FFF2-40B4-BE49-F238E27FC236}">
                <a16:creationId xmlns:a16="http://schemas.microsoft.com/office/drawing/2014/main" xmlns="" id="{76208515-C70B-4F29-AC05-F780BE5F274F}"/>
              </a:ext>
            </a:extLst>
          </p:cNvPr>
          <p:cNvSpPr/>
          <p:nvPr/>
        </p:nvSpPr>
        <p:spPr>
          <a:xfrm>
            <a:off x="7065526" y="-6962"/>
            <a:ext cx="6636826" cy="6858000"/>
          </a:xfrm>
          <a:prstGeom prst="homePlate">
            <a:avLst>
              <a:gd name="adj" fmla="val 16827"/>
            </a:avLst>
          </a:prstGeom>
          <a:solidFill>
            <a:srgbClr val="D1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xmlns="" id="{30817B3D-BC92-4D7A-9F03-71DE25916E5E}"/>
              </a:ext>
            </a:extLst>
          </p:cNvPr>
          <p:cNvSpPr/>
          <p:nvPr/>
        </p:nvSpPr>
        <p:spPr>
          <a:xfrm>
            <a:off x="3345794" y="0"/>
            <a:ext cx="4524086" cy="6858000"/>
          </a:xfrm>
          <a:prstGeom prst="homePlate">
            <a:avLst>
              <a:gd name="adj" fmla="val 16827"/>
            </a:avLst>
          </a:prstGeom>
          <a:solidFill>
            <a:srgbClr val="CD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xmlns="" id="{D8C9D339-734C-47BC-9467-F5B729CDB681}"/>
              </a:ext>
            </a:extLst>
          </p:cNvPr>
          <p:cNvSpPr/>
          <p:nvPr/>
        </p:nvSpPr>
        <p:spPr>
          <a:xfrm>
            <a:off x="0" y="0"/>
            <a:ext cx="4524086" cy="6858000"/>
          </a:xfrm>
          <a:prstGeom prst="homePlate">
            <a:avLst>
              <a:gd name="adj" fmla="val 168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xmlns="" id="{2581B994-F9EB-4542-BC9D-323FB763E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37491" y="260091"/>
            <a:ext cx="1800000" cy="1800000"/>
          </a:xfrm>
          <a:prstGeom prst="rect">
            <a:avLst/>
          </a:prstGeom>
        </p:spPr>
      </p:pic>
      <p:pic>
        <p:nvPicPr>
          <p:cNvPr id="5" name="Graphic 4" descr="Filter">
            <a:extLst>
              <a:ext uri="{FF2B5EF4-FFF2-40B4-BE49-F238E27FC236}">
                <a16:creationId xmlns:a16="http://schemas.microsoft.com/office/drawing/2014/main" xmlns="" id="{81B1964A-0461-4448-B7D2-EEB878285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61715" y="4585049"/>
            <a:ext cx="1800000" cy="1800000"/>
          </a:xfrm>
          <a:prstGeom prst="rect">
            <a:avLst/>
          </a:prstGeom>
        </p:spPr>
      </p:pic>
      <p:pic>
        <p:nvPicPr>
          <p:cNvPr id="7" name="Graphic 6" descr="Pie chart">
            <a:extLst>
              <a:ext uri="{FF2B5EF4-FFF2-40B4-BE49-F238E27FC236}">
                <a16:creationId xmlns:a16="http://schemas.microsoft.com/office/drawing/2014/main" xmlns="" id="{FBABE792-A0F7-45F1-A132-54704962E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72299" y="4359749"/>
            <a:ext cx="1440000" cy="1440000"/>
          </a:xfrm>
          <a:prstGeom prst="rect">
            <a:avLst/>
          </a:prstGeom>
        </p:spPr>
      </p:pic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xmlns="" id="{54F7F8F9-188F-420E-BDA7-1109C1885A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972299" y="1067908"/>
            <a:ext cx="1440000" cy="1440000"/>
          </a:xfrm>
          <a:prstGeom prst="rect">
            <a:avLst/>
          </a:prstGeom>
        </p:spPr>
      </p:pic>
      <p:pic>
        <p:nvPicPr>
          <p:cNvPr id="11" name="Graphic 10" descr="Magnifying glass">
            <a:extLst>
              <a:ext uri="{FF2B5EF4-FFF2-40B4-BE49-F238E27FC236}">
                <a16:creationId xmlns:a16="http://schemas.microsoft.com/office/drawing/2014/main" xmlns="" id="{ACB628B0-793B-4733-9AE3-4F5E103229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987140" y="2422570"/>
            <a:ext cx="1800000" cy="1800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9EA6B4C3-05CE-421E-93DF-FBFC582B5896}"/>
              </a:ext>
            </a:extLst>
          </p:cNvPr>
          <p:cNvGrpSpPr/>
          <p:nvPr/>
        </p:nvGrpSpPr>
        <p:grpSpPr>
          <a:xfrm>
            <a:off x="507102" y="3662503"/>
            <a:ext cx="2439595" cy="2338888"/>
            <a:chOff x="1121450" y="350039"/>
            <a:chExt cx="2666114" cy="266611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598BE6F-8FAD-47F5-808D-A3F79103C672}"/>
                </a:ext>
              </a:extLst>
            </p:cNvPr>
            <p:cNvSpPr/>
            <p:nvPr/>
          </p:nvSpPr>
          <p:spPr>
            <a:xfrm>
              <a:off x="1601522" y="563980"/>
              <a:ext cx="1705970" cy="22382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3" name="Graphic 12" descr="Document">
              <a:extLst>
                <a:ext uri="{FF2B5EF4-FFF2-40B4-BE49-F238E27FC236}">
                  <a16:creationId xmlns:a16="http://schemas.microsoft.com/office/drawing/2014/main" xmlns="" id="{534CACE7-0D2A-4D33-8A91-7ED8062A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1121450" y="350039"/>
              <a:ext cx="2666114" cy="266611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CFB6F8-3E07-4885-98DC-112809453588}"/>
              </a:ext>
            </a:extLst>
          </p:cNvPr>
          <p:cNvGrpSpPr/>
          <p:nvPr/>
        </p:nvGrpSpPr>
        <p:grpSpPr>
          <a:xfrm>
            <a:off x="1606457" y="3035836"/>
            <a:ext cx="2439595" cy="2338888"/>
            <a:chOff x="1121450" y="350039"/>
            <a:chExt cx="2666114" cy="26661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573A882-3755-4B3C-ACC6-6103796BB223}"/>
                </a:ext>
              </a:extLst>
            </p:cNvPr>
            <p:cNvSpPr/>
            <p:nvPr/>
          </p:nvSpPr>
          <p:spPr>
            <a:xfrm>
              <a:off x="1601522" y="563980"/>
              <a:ext cx="1705970" cy="22382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9" name="Graphic 18" descr="Document">
              <a:extLst>
                <a:ext uri="{FF2B5EF4-FFF2-40B4-BE49-F238E27FC236}">
                  <a16:creationId xmlns:a16="http://schemas.microsoft.com/office/drawing/2014/main" xmlns="" id="{C9EE145E-B57B-499E-A832-6243D7F56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1121450" y="350039"/>
              <a:ext cx="2666114" cy="266611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4D263344-C7A7-4F0C-9B0C-C5DA7725902C}"/>
              </a:ext>
            </a:extLst>
          </p:cNvPr>
          <p:cNvGrpSpPr/>
          <p:nvPr/>
        </p:nvGrpSpPr>
        <p:grpSpPr>
          <a:xfrm>
            <a:off x="1093627" y="1883682"/>
            <a:ext cx="2439595" cy="2338888"/>
            <a:chOff x="1121450" y="350039"/>
            <a:chExt cx="2666114" cy="26661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E0AF490-678F-4CC4-B431-F3C389F8F718}"/>
                </a:ext>
              </a:extLst>
            </p:cNvPr>
            <p:cNvSpPr/>
            <p:nvPr/>
          </p:nvSpPr>
          <p:spPr>
            <a:xfrm>
              <a:off x="1601522" y="563980"/>
              <a:ext cx="1705970" cy="22382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2" name="Graphic 21" descr="Document">
              <a:extLst>
                <a:ext uri="{FF2B5EF4-FFF2-40B4-BE49-F238E27FC236}">
                  <a16:creationId xmlns:a16="http://schemas.microsoft.com/office/drawing/2014/main" xmlns="" id="{FEA3FF92-655C-4025-9E56-2A1D8827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1121450" y="350039"/>
              <a:ext cx="2666114" cy="266611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C6D8F054-FF1A-43FA-88DE-C6E75D1423AB}"/>
              </a:ext>
            </a:extLst>
          </p:cNvPr>
          <p:cNvGrpSpPr/>
          <p:nvPr/>
        </p:nvGrpSpPr>
        <p:grpSpPr>
          <a:xfrm>
            <a:off x="213623" y="996389"/>
            <a:ext cx="2439595" cy="2338888"/>
            <a:chOff x="1121450" y="350039"/>
            <a:chExt cx="2666114" cy="266611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C6B4D4CD-C37E-4F59-8442-EA950799E1A2}"/>
                </a:ext>
              </a:extLst>
            </p:cNvPr>
            <p:cNvSpPr/>
            <p:nvPr/>
          </p:nvSpPr>
          <p:spPr>
            <a:xfrm>
              <a:off x="1601522" y="563980"/>
              <a:ext cx="1705970" cy="22382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5" name="Graphic 24" descr="Document">
              <a:extLst>
                <a:ext uri="{FF2B5EF4-FFF2-40B4-BE49-F238E27FC236}">
                  <a16:creationId xmlns:a16="http://schemas.microsoft.com/office/drawing/2014/main" xmlns="" id="{B8574727-6DA2-4D34-922E-FACFE3F1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1121450" y="350039"/>
              <a:ext cx="2666114" cy="2666114"/>
            </a:xfrm>
            <a:prstGeom prst="rect">
              <a:avLst/>
            </a:prstGeom>
          </p:spPr>
        </p:pic>
      </p:grpSp>
      <p:pic>
        <p:nvPicPr>
          <p:cNvPr id="27" name="Graphic 26" descr="Gauge">
            <a:extLst>
              <a:ext uri="{FF2B5EF4-FFF2-40B4-BE49-F238E27FC236}">
                <a16:creationId xmlns:a16="http://schemas.microsoft.com/office/drawing/2014/main" xmlns="" id="{0206A11C-0A3A-4916-A4EB-0B10BBE21F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9950374" y="1049019"/>
            <a:ext cx="1440000" cy="1440000"/>
          </a:xfrm>
          <a:prstGeom prst="rect">
            <a:avLst/>
          </a:prstGeom>
        </p:spPr>
      </p:pic>
      <p:pic>
        <p:nvPicPr>
          <p:cNvPr id="29" name="Graphic 28" descr="Puzzle">
            <a:extLst>
              <a:ext uri="{FF2B5EF4-FFF2-40B4-BE49-F238E27FC236}">
                <a16:creationId xmlns:a16="http://schemas.microsoft.com/office/drawing/2014/main" xmlns="" id="{F61BECBA-5C32-4C76-843C-4231F4D3EA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0010185" y="436516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0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82A3FC4-0A4E-4F12-8333-6CD7AABD6CF4}"/>
              </a:ext>
            </a:extLst>
          </p:cNvPr>
          <p:cNvSpPr txBox="1"/>
          <p:nvPr/>
        </p:nvSpPr>
        <p:spPr>
          <a:xfrm>
            <a:off x="7864183" y="4285056"/>
            <a:ext cx="3507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46’354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F40105A-D7DA-40B3-8A82-BE0520349851}"/>
              </a:ext>
            </a:extLst>
          </p:cNvPr>
          <p:cNvSpPr txBox="1"/>
          <p:nvPr/>
        </p:nvSpPr>
        <p:spPr>
          <a:xfrm>
            <a:off x="4848509" y="4333903"/>
            <a:ext cx="21901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462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62DD5FE-422A-41BB-8EE7-44CAF2A6A06E}"/>
              </a:ext>
            </a:extLst>
          </p:cNvPr>
          <p:cNvSpPr txBox="1"/>
          <p:nvPr/>
        </p:nvSpPr>
        <p:spPr>
          <a:xfrm>
            <a:off x="820342" y="4333903"/>
            <a:ext cx="3507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5’121</a:t>
            </a:r>
          </a:p>
        </p:txBody>
      </p:sp>
      <p:sp>
        <p:nvSpPr>
          <p:cNvPr id="25" name="AutoShape 2" descr="blob:https://web.whatsapp.com/274871a2-07ee-494b-8ac7-5aba96372d99">
            <a:extLst>
              <a:ext uri="{FF2B5EF4-FFF2-40B4-BE49-F238E27FC236}">
                <a16:creationId xmlns:a16="http://schemas.microsoft.com/office/drawing/2014/main" xmlns="" id="{CF47C5F1-65E9-4A14-96B1-D90CBB08A0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9F240B6-F74B-40CA-9DC4-D3C8BCFF5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9" y="1295921"/>
            <a:ext cx="3162068" cy="31620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91FC31AF-DC37-4981-9977-31E9D5B7F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29" y="1295921"/>
            <a:ext cx="3162068" cy="31620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266E18C9-7177-4096-8539-F373A55E3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84" y="1295921"/>
            <a:ext cx="3180942" cy="31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0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F9E98B7-DE50-4A79-9AC9-90317A656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" b="97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194" name="Picture 2" descr="https://leafletjs.com/docs/images/logo.png">
            <a:extLst>
              <a:ext uri="{FF2B5EF4-FFF2-40B4-BE49-F238E27FC236}">
                <a16:creationId xmlns:a16="http://schemas.microsoft.com/office/drawing/2014/main" xmlns="" id="{3249DB6C-6E14-46C0-9AA0-7DA95D2D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671762"/>
            <a:ext cx="5715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2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4E653D8-85E4-4CA8-B0F7-6ACAC2F96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499D0F2-ECA8-43AA-BA28-E79322590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998"/>
          <a:stretch/>
        </p:blipFill>
        <p:spPr>
          <a:xfrm>
            <a:off x="0" y="-1"/>
            <a:ext cx="6082228" cy="6555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8632403-CE38-4646-91D8-0E1D82D1B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18"/>
          <a:stretch/>
        </p:blipFill>
        <p:spPr>
          <a:xfrm>
            <a:off x="6082228" y="1047750"/>
            <a:ext cx="6082229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8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5AE430-BC4F-45A7-89C4-743938915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xmlns="" id="{98A11508-5273-451E-A16A-B8DE3192F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zakwatch.ch/media/catalog/product/cache/1/image/1800x/040ec09b1e35df139433887a97daa66f/m/s/msm.25s10_s.jpg">
            <a:extLst>
              <a:ext uri="{FF2B5EF4-FFF2-40B4-BE49-F238E27FC236}">
                <a16:creationId xmlns:a16="http://schemas.microsoft.com/office/drawing/2014/main" xmlns="" id="{7358FDAA-F4F0-44C4-89FF-2EF754900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5" r="-1" b="2845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98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427CB3-0B9E-4D89-975B-5C4AAD70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000" y="0"/>
            <a:ext cx="14400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511549-FEBB-44A8-B732-741FADC42FC8}"/>
              </a:ext>
            </a:extLst>
          </p:cNvPr>
          <p:cNvSpPr txBox="1"/>
          <p:nvPr/>
        </p:nvSpPr>
        <p:spPr>
          <a:xfrm>
            <a:off x="228600" y="3067050"/>
            <a:ext cx="49452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>
                <a:solidFill>
                  <a:schemeClr val="bg1"/>
                </a:solidFill>
              </a:rPr>
              <a:t>Questions?</a:t>
            </a:r>
            <a:endParaRPr lang="de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75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ildergebnis für sbb verspätungen">
            <a:extLst>
              <a:ext uri="{FF2B5EF4-FFF2-40B4-BE49-F238E27FC236}">
                <a16:creationId xmlns:a16="http://schemas.microsoft.com/office/drawing/2014/main" xmlns="" id="{36834503-26D9-4870-AE2F-B7B960B53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" b="2350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7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xmlns="" id="{C149E822-B0A8-404F-90A9-77165ED00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5" name="Graphic 4" descr="Help">
            <a:extLst>
              <a:ext uri="{FF2B5EF4-FFF2-40B4-BE49-F238E27FC236}">
                <a16:creationId xmlns:a16="http://schemas.microsoft.com/office/drawing/2014/main" xmlns="" id="{F69D5DEC-91B3-42E6-A6C9-3AD31FC3A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56866" y="783166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BF3163D-9825-4BBF-B592-1C2DD439C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47E112-C991-4E12-9DCF-A8ADDBF5C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86" y="0"/>
            <a:ext cx="12597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94022B1-E7A2-4C86-BB5E-540B28467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86" y="0"/>
            <a:ext cx="12597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64588B-6BC8-421F-BD6E-6713CFE78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86" y="0"/>
            <a:ext cx="12597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E0EBA9-5D6E-4582-8CF5-7547B99CD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86" y="0"/>
            <a:ext cx="12597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234</Words>
  <Application>Microsoft Macintosh PowerPoint</Application>
  <PresentationFormat>Benutzerdefiniert</PresentationFormat>
  <Paragraphs>56</Paragraphs>
  <Slides>20</Slides>
  <Notes>18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Iseli, Ken</dc:creator>
  <cp:lastModifiedBy>Kevin Kirn</cp:lastModifiedBy>
  <cp:revision>4</cp:revision>
  <dcterms:created xsi:type="dcterms:W3CDTF">2018-06-11T12:22:16Z</dcterms:created>
  <dcterms:modified xsi:type="dcterms:W3CDTF">2018-06-12T07:24:20Z</dcterms:modified>
</cp:coreProperties>
</file>